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0" r:id="rId3"/>
    <p:sldId id="334" r:id="rId4"/>
    <p:sldId id="335" r:id="rId5"/>
    <p:sldId id="323" r:id="rId6"/>
    <p:sldId id="326" r:id="rId7"/>
    <p:sldId id="324" r:id="rId8"/>
    <p:sldId id="325" r:id="rId9"/>
    <p:sldId id="332" r:id="rId10"/>
    <p:sldId id="336" r:id="rId11"/>
    <p:sldId id="309" r:id="rId12"/>
    <p:sldId id="319" r:id="rId13"/>
    <p:sldId id="310" r:id="rId14"/>
    <p:sldId id="333" r:id="rId15"/>
    <p:sldId id="311" r:id="rId16"/>
    <p:sldId id="30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la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8" autoAdjust="0"/>
    <p:restoredTop sz="94660"/>
  </p:normalViewPr>
  <p:slideViewPr>
    <p:cSldViewPr>
      <p:cViewPr varScale="1">
        <p:scale>
          <a:sx n="80" d="100"/>
          <a:sy n="80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6C37F-7F76-4932-AC0D-D681CA66E90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FDE4D-4328-47D8-95C1-856EBC1B9A66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СОНГУУЛИЙН ЕРӨНХИЙ ХОРОО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2EFA77-0C00-4F11-91FD-4A8323AA31FF}" type="parTrans" cxnId="{6823F584-F030-4E46-AFEB-C43AAE0C910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4A9B6E-D215-4C68-9DDF-493488E6394A}" type="sibTrans" cxnId="{6823F584-F030-4E46-AFEB-C43AAE0C910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6F2FE1E-71DD-46D9-8601-38F95CE871CF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Саналын хуудасны загвар, тоо</a:t>
          </a:r>
          <a:endParaRPr lang="en-US" sz="3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F9E132-7487-42B4-AD07-6FDB684A1C43}" type="parTrans" cxnId="{8DC0CBE5-89F6-40A5-9EC6-28EDD4222C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CADD566-068B-4FA5-BAF9-DE7E640C4ECB}" type="sibTrans" cxnId="{8DC0CBE5-89F6-40A5-9EC6-28EDD4222C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A9E2440-3D46-4E3E-9B2E-DE6D7C796330}" type="pres">
      <dgm:prSet presAssocID="{3656C37F-7F76-4932-AC0D-D681CA66E9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F745C9-BC9D-45D9-A4DA-93095578766B}" type="pres">
      <dgm:prSet presAssocID="{56CFDE4D-4328-47D8-95C1-856EBC1B9A66}" presName="vertOne" presStyleCnt="0"/>
      <dgm:spPr/>
    </dgm:pt>
    <dgm:pt modelId="{6D8AA6DC-AEF4-435C-BACA-743FAE13866E}" type="pres">
      <dgm:prSet presAssocID="{56CFDE4D-4328-47D8-95C1-856EBC1B9A66}" presName="txOne" presStyleLbl="node0" presStyleIdx="0" presStyleCnt="1" custScaleY="491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1B85E-AE08-4968-A3EC-EFA79017D11C}" type="pres">
      <dgm:prSet presAssocID="{56CFDE4D-4328-47D8-95C1-856EBC1B9A66}" presName="parTransOne" presStyleCnt="0"/>
      <dgm:spPr/>
    </dgm:pt>
    <dgm:pt modelId="{12E0FC2D-2BF6-4F91-969C-82943C1234EA}" type="pres">
      <dgm:prSet presAssocID="{56CFDE4D-4328-47D8-95C1-856EBC1B9A66}" presName="horzOne" presStyleCnt="0"/>
      <dgm:spPr/>
    </dgm:pt>
    <dgm:pt modelId="{F93F211D-1614-49DA-8C5D-5859961493D6}" type="pres">
      <dgm:prSet presAssocID="{06F2FE1E-71DD-46D9-8601-38F95CE871CF}" presName="vertTwo" presStyleCnt="0"/>
      <dgm:spPr/>
    </dgm:pt>
    <dgm:pt modelId="{DC23991A-1E28-49F6-A977-7A1220624321}" type="pres">
      <dgm:prSet presAssocID="{06F2FE1E-71DD-46D9-8601-38F95CE871CF}" presName="txTwo" presStyleLbl="node2" presStyleIdx="0" presStyleCnt="1" custScaleY="32290" custLinFactNeighborY="-10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0F3F3E-12D3-4CDE-A12E-6665F60C9C5E}" type="pres">
      <dgm:prSet presAssocID="{06F2FE1E-71DD-46D9-8601-38F95CE871CF}" presName="horzTwo" presStyleCnt="0"/>
      <dgm:spPr/>
    </dgm:pt>
  </dgm:ptLst>
  <dgm:cxnLst>
    <dgm:cxn modelId="{8DC0CBE5-89F6-40A5-9EC6-28EDD4222C1E}" srcId="{56CFDE4D-4328-47D8-95C1-856EBC1B9A66}" destId="{06F2FE1E-71DD-46D9-8601-38F95CE871CF}" srcOrd="0" destOrd="0" parTransId="{02F9E132-7487-42B4-AD07-6FDB684A1C43}" sibTransId="{ACADD566-068B-4FA5-BAF9-DE7E640C4ECB}"/>
    <dgm:cxn modelId="{345FDB3B-1623-4FDC-9F69-0B13181B0A16}" type="presOf" srcId="{56CFDE4D-4328-47D8-95C1-856EBC1B9A66}" destId="{6D8AA6DC-AEF4-435C-BACA-743FAE13866E}" srcOrd="0" destOrd="0" presId="urn:microsoft.com/office/officeart/2005/8/layout/hierarchy4"/>
    <dgm:cxn modelId="{6823F584-F030-4E46-AFEB-C43AAE0C910F}" srcId="{3656C37F-7F76-4932-AC0D-D681CA66E901}" destId="{56CFDE4D-4328-47D8-95C1-856EBC1B9A66}" srcOrd="0" destOrd="0" parTransId="{042EFA77-0C00-4F11-91FD-4A8323AA31FF}" sibTransId="{C74A9B6E-D215-4C68-9DDF-493488E6394A}"/>
    <dgm:cxn modelId="{60CDBCBF-4FA9-4236-A28A-E347118318DD}" type="presOf" srcId="{06F2FE1E-71DD-46D9-8601-38F95CE871CF}" destId="{DC23991A-1E28-49F6-A977-7A1220624321}" srcOrd="0" destOrd="0" presId="urn:microsoft.com/office/officeart/2005/8/layout/hierarchy4"/>
    <dgm:cxn modelId="{C90724C1-EA1D-4709-B2F3-53A931A7355E}" type="presOf" srcId="{3656C37F-7F76-4932-AC0D-D681CA66E901}" destId="{FA9E2440-3D46-4E3E-9B2E-DE6D7C796330}" srcOrd="0" destOrd="0" presId="urn:microsoft.com/office/officeart/2005/8/layout/hierarchy4"/>
    <dgm:cxn modelId="{0AD72C6C-CBA4-4EE9-A1F2-BF485D5BA322}" type="presParOf" srcId="{FA9E2440-3D46-4E3E-9B2E-DE6D7C796330}" destId="{BBF745C9-BC9D-45D9-A4DA-93095578766B}" srcOrd="0" destOrd="0" presId="urn:microsoft.com/office/officeart/2005/8/layout/hierarchy4"/>
    <dgm:cxn modelId="{E65952A8-45F5-4BF6-AD49-8AEFBDB07550}" type="presParOf" srcId="{BBF745C9-BC9D-45D9-A4DA-93095578766B}" destId="{6D8AA6DC-AEF4-435C-BACA-743FAE13866E}" srcOrd="0" destOrd="0" presId="urn:microsoft.com/office/officeart/2005/8/layout/hierarchy4"/>
    <dgm:cxn modelId="{CBAF6E41-9532-4BB9-B5F6-2FF30E7F6BDB}" type="presParOf" srcId="{BBF745C9-BC9D-45D9-A4DA-93095578766B}" destId="{F1B1B85E-AE08-4968-A3EC-EFA79017D11C}" srcOrd="1" destOrd="0" presId="urn:microsoft.com/office/officeart/2005/8/layout/hierarchy4"/>
    <dgm:cxn modelId="{714D9355-1C5B-4858-A256-0484906732B8}" type="presParOf" srcId="{BBF745C9-BC9D-45D9-A4DA-93095578766B}" destId="{12E0FC2D-2BF6-4F91-969C-82943C1234EA}" srcOrd="2" destOrd="0" presId="urn:microsoft.com/office/officeart/2005/8/layout/hierarchy4"/>
    <dgm:cxn modelId="{4E1430E5-BE22-488A-A2EF-8781C5E3DA4F}" type="presParOf" srcId="{12E0FC2D-2BF6-4F91-969C-82943C1234EA}" destId="{F93F211D-1614-49DA-8C5D-5859961493D6}" srcOrd="0" destOrd="0" presId="urn:microsoft.com/office/officeart/2005/8/layout/hierarchy4"/>
    <dgm:cxn modelId="{3C18271B-FFFA-4153-A8DB-7F4537089439}" type="presParOf" srcId="{F93F211D-1614-49DA-8C5D-5859961493D6}" destId="{DC23991A-1E28-49F6-A977-7A1220624321}" srcOrd="0" destOrd="0" presId="urn:microsoft.com/office/officeart/2005/8/layout/hierarchy4"/>
    <dgm:cxn modelId="{BD3AE5D6-C886-4E02-800B-4C25C072FF7E}" type="presParOf" srcId="{F93F211D-1614-49DA-8C5D-5859961493D6}" destId="{850F3F3E-12D3-4CDE-A12E-6665F60C9C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0EF19-C43E-4A02-A9EC-6D4F131AB97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E69C6-1FF5-4388-A522-4B91C806EF08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Хуралдаанаар батална</a:t>
          </a:r>
          <a:endParaRPr lang="en-US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445CEB3-E2A8-4FB5-A0E2-BCB015841E3C}" type="parTrans" cxnId="{4D0F121B-CD5A-4C48-9999-A278B025FFE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ECD3914-B0FA-4DA1-B8BC-0AB2DD811C4E}" type="sibTrans" cxnId="{4D0F121B-CD5A-4C48-9999-A278B025FFE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759600F-B2AF-4226-8968-2CA1FCEF5DC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 авах өдрөөс </a:t>
          </a:r>
          <a:r>
            <a:rPr lang="mn-MN" sz="2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3-аас доошгүй хоногийн өмнө </a:t>
          </a:r>
          <a:r>
            <a:rPr lang="mn-MN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 авах байранд хүргүүлэх ажлыг зохион байгуулна – 2017.6.23-наас өмнө</a:t>
          </a:r>
          <a:endParaRPr lang="en-US" sz="2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1998F3-F0FC-4F20-8049-4CFDF11D16A2}" type="parTrans" cxnId="{7A91ED6C-DDE3-4E0C-B988-CA280DC13D4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3FFD2E6-B84F-4B95-AF97-C132F7EAE2A9}" type="sibTrans" cxnId="{7A91ED6C-DDE3-4E0C-B988-CA280DC13D4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9E9D40-708A-4133-B597-26E6378F8715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Ажлын хэсэг, хэвлүүлнэ, хүргүүлнэ, хүлээлгэн өгнө.</a:t>
          </a:r>
          <a:endParaRPr lang="en-US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5F893F-61CF-48A4-BF66-324DC86B1ADB}" type="parTrans" cxnId="{7C19C2EB-B7C2-47D8-9F5C-1E881FC222F0}">
      <dgm:prSet/>
      <dgm:spPr/>
      <dgm:t>
        <a:bodyPr/>
        <a:lstStyle/>
        <a:p>
          <a:endParaRPr lang="en-US"/>
        </a:p>
      </dgm:t>
    </dgm:pt>
    <dgm:pt modelId="{D2FECFC1-57E3-4C48-95DF-13E008F6979B}" type="sibTrans" cxnId="{7C19C2EB-B7C2-47D8-9F5C-1E881FC222F0}">
      <dgm:prSet/>
      <dgm:spPr/>
      <dgm:t>
        <a:bodyPr/>
        <a:lstStyle/>
        <a:p>
          <a:endParaRPr lang="en-US"/>
        </a:p>
      </dgm:t>
    </dgm:pt>
    <dgm:pt modelId="{354BBB33-BFE1-4190-94B7-184A8B03E3D3}" type="pres">
      <dgm:prSet presAssocID="{9FA0EF19-C43E-4A02-A9EC-6D4F131AB9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BD5E4-7C9A-45D7-8C11-E7618E1CF34A}" type="pres">
      <dgm:prSet presAssocID="{A759600F-B2AF-4226-8968-2CA1FCEF5DC4}" presName="boxAndChildren" presStyleCnt="0"/>
      <dgm:spPr/>
    </dgm:pt>
    <dgm:pt modelId="{17BD469E-D574-4CAD-93A1-3FCFCDBEE04E}" type="pres">
      <dgm:prSet presAssocID="{A759600F-B2AF-4226-8968-2CA1FCEF5DC4}" presName="parentTextBox" presStyleLbl="node1" presStyleIdx="0" presStyleCnt="3" custScaleY="66464" custLinFactNeighborY="4485"/>
      <dgm:spPr/>
      <dgm:t>
        <a:bodyPr/>
        <a:lstStyle/>
        <a:p>
          <a:endParaRPr lang="en-US"/>
        </a:p>
      </dgm:t>
    </dgm:pt>
    <dgm:pt modelId="{3A0F7C52-3DDE-4D2E-B7D5-193CDE8053E2}" type="pres">
      <dgm:prSet presAssocID="{D2FECFC1-57E3-4C48-95DF-13E008F6979B}" presName="sp" presStyleCnt="0"/>
      <dgm:spPr/>
    </dgm:pt>
    <dgm:pt modelId="{F3883B41-20AF-4059-BCD7-20124C24D5A3}" type="pres">
      <dgm:prSet presAssocID="{9F9E9D40-708A-4133-B597-26E6378F8715}" presName="arrowAndChildren" presStyleCnt="0"/>
      <dgm:spPr/>
    </dgm:pt>
    <dgm:pt modelId="{AFF4BD8A-35E9-4594-986B-DBEB615F07F1}" type="pres">
      <dgm:prSet presAssocID="{9F9E9D40-708A-4133-B597-26E6378F8715}" presName="parentTextArrow" presStyleLbl="node1" presStyleIdx="1" presStyleCnt="3" custScaleX="85841" custScaleY="33011" custLinFactNeighborY="-20"/>
      <dgm:spPr/>
      <dgm:t>
        <a:bodyPr/>
        <a:lstStyle/>
        <a:p>
          <a:endParaRPr lang="en-US"/>
        </a:p>
      </dgm:t>
    </dgm:pt>
    <dgm:pt modelId="{481011D5-EA5C-4542-9B89-AFA4CA8AD2EA}" type="pres">
      <dgm:prSet presAssocID="{EECD3914-B0FA-4DA1-B8BC-0AB2DD811C4E}" presName="sp" presStyleCnt="0"/>
      <dgm:spPr/>
    </dgm:pt>
    <dgm:pt modelId="{A0062CE1-58F1-4C57-914B-26D608CAC7E5}" type="pres">
      <dgm:prSet presAssocID="{68FE69C6-1FF5-4388-A522-4B91C806EF08}" presName="arrowAndChildren" presStyleCnt="0"/>
      <dgm:spPr/>
    </dgm:pt>
    <dgm:pt modelId="{EA8033D7-BA5D-436D-BD3F-E57CC662CD4E}" type="pres">
      <dgm:prSet presAssocID="{68FE69C6-1FF5-4388-A522-4B91C806EF08}" presName="parentTextArrow" presStyleLbl="node1" presStyleIdx="2" presStyleCnt="3" custScaleX="52212" custScaleY="33011" custLinFactNeighborY="-20"/>
      <dgm:spPr/>
      <dgm:t>
        <a:bodyPr/>
        <a:lstStyle/>
        <a:p>
          <a:endParaRPr lang="en-US"/>
        </a:p>
      </dgm:t>
    </dgm:pt>
  </dgm:ptLst>
  <dgm:cxnLst>
    <dgm:cxn modelId="{A3DD03B3-5D60-4557-A71D-0EB9260E4706}" type="presOf" srcId="{9F9E9D40-708A-4133-B597-26E6378F8715}" destId="{AFF4BD8A-35E9-4594-986B-DBEB615F07F1}" srcOrd="0" destOrd="0" presId="urn:microsoft.com/office/officeart/2005/8/layout/process4"/>
    <dgm:cxn modelId="{F9C9D5AF-FBC5-4044-A870-6A7A79F25461}" type="presOf" srcId="{A759600F-B2AF-4226-8968-2CA1FCEF5DC4}" destId="{17BD469E-D574-4CAD-93A1-3FCFCDBEE04E}" srcOrd="0" destOrd="0" presId="urn:microsoft.com/office/officeart/2005/8/layout/process4"/>
    <dgm:cxn modelId="{7D5AEB85-61D5-493D-B7F1-332299BF54EE}" type="presOf" srcId="{9FA0EF19-C43E-4A02-A9EC-6D4F131AB971}" destId="{354BBB33-BFE1-4190-94B7-184A8B03E3D3}" srcOrd="0" destOrd="0" presId="urn:microsoft.com/office/officeart/2005/8/layout/process4"/>
    <dgm:cxn modelId="{7A91ED6C-DDE3-4E0C-B988-CA280DC13D4F}" srcId="{9FA0EF19-C43E-4A02-A9EC-6D4F131AB971}" destId="{A759600F-B2AF-4226-8968-2CA1FCEF5DC4}" srcOrd="2" destOrd="0" parTransId="{C61998F3-F0FC-4F20-8049-4CFDF11D16A2}" sibTransId="{A3FFD2E6-B84F-4B95-AF97-C132F7EAE2A9}"/>
    <dgm:cxn modelId="{7D7EF01F-97F9-4B8C-BD02-0D669C686C76}" type="presOf" srcId="{68FE69C6-1FF5-4388-A522-4B91C806EF08}" destId="{EA8033D7-BA5D-436D-BD3F-E57CC662CD4E}" srcOrd="0" destOrd="0" presId="urn:microsoft.com/office/officeart/2005/8/layout/process4"/>
    <dgm:cxn modelId="{4D0F121B-CD5A-4C48-9999-A278B025FFE2}" srcId="{9FA0EF19-C43E-4A02-A9EC-6D4F131AB971}" destId="{68FE69C6-1FF5-4388-A522-4B91C806EF08}" srcOrd="0" destOrd="0" parTransId="{1445CEB3-E2A8-4FB5-A0E2-BCB015841E3C}" sibTransId="{EECD3914-B0FA-4DA1-B8BC-0AB2DD811C4E}"/>
    <dgm:cxn modelId="{7C19C2EB-B7C2-47D8-9F5C-1E881FC222F0}" srcId="{9FA0EF19-C43E-4A02-A9EC-6D4F131AB971}" destId="{9F9E9D40-708A-4133-B597-26E6378F8715}" srcOrd="1" destOrd="0" parTransId="{E05F893F-61CF-48A4-BF66-324DC86B1ADB}" sibTransId="{D2FECFC1-57E3-4C48-95DF-13E008F6979B}"/>
    <dgm:cxn modelId="{25908FD5-7888-4443-8E58-FF185F98672C}" type="presParOf" srcId="{354BBB33-BFE1-4190-94B7-184A8B03E3D3}" destId="{4B3BD5E4-7C9A-45D7-8C11-E7618E1CF34A}" srcOrd="0" destOrd="0" presId="urn:microsoft.com/office/officeart/2005/8/layout/process4"/>
    <dgm:cxn modelId="{F5DE9B62-5BA0-4F66-8546-A132E1ACA005}" type="presParOf" srcId="{4B3BD5E4-7C9A-45D7-8C11-E7618E1CF34A}" destId="{17BD469E-D574-4CAD-93A1-3FCFCDBEE04E}" srcOrd="0" destOrd="0" presId="urn:microsoft.com/office/officeart/2005/8/layout/process4"/>
    <dgm:cxn modelId="{3779842C-D5A3-4A74-897F-161604FAF2ED}" type="presParOf" srcId="{354BBB33-BFE1-4190-94B7-184A8B03E3D3}" destId="{3A0F7C52-3DDE-4D2E-B7D5-193CDE8053E2}" srcOrd="1" destOrd="0" presId="urn:microsoft.com/office/officeart/2005/8/layout/process4"/>
    <dgm:cxn modelId="{0CF13791-9012-4CAC-9261-9E47D063FA38}" type="presParOf" srcId="{354BBB33-BFE1-4190-94B7-184A8B03E3D3}" destId="{F3883B41-20AF-4059-BCD7-20124C24D5A3}" srcOrd="2" destOrd="0" presId="urn:microsoft.com/office/officeart/2005/8/layout/process4"/>
    <dgm:cxn modelId="{FDDC143D-0687-45E4-A9BB-D2F278DD470E}" type="presParOf" srcId="{F3883B41-20AF-4059-BCD7-20124C24D5A3}" destId="{AFF4BD8A-35E9-4594-986B-DBEB615F07F1}" srcOrd="0" destOrd="0" presId="urn:microsoft.com/office/officeart/2005/8/layout/process4"/>
    <dgm:cxn modelId="{5370FC7E-2D33-42A0-9E13-381F34091408}" type="presParOf" srcId="{354BBB33-BFE1-4190-94B7-184A8B03E3D3}" destId="{481011D5-EA5C-4542-9B89-AFA4CA8AD2EA}" srcOrd="3" destOrd="0" presId="urn:microsoft.com/office/officeart/2005/8/layout/process4"/>
    <dgm:cxn modelId="{FF421408-5D61-4AEE-A7CE-B3A024E4C33D}" type="presParOf" srcId="{354BBB33-BFE1-4190-94B7-184A8B03E3D3}" destId="{A0062CE1-58F1-4C57-914B-26D608CAC7E5}" srcOrd="4" destOrd="0" presId="urn:microsoft.com/office/officeart/2005/8/layout/process4"/>
    <dgm:cxn modelId="{360488C1-123E-4CDF-BE86-B3F099F1C68D}" type="presParOf" srcId="{A0062CE1-58F1-4C57-914B-26D608CAC7E5}" destId="{EA8033D7-BA5D-436D-BD3F-E57CC662CD4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DF317-AB8A-453C-A50F-C33DBFE6926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CD57DC-18EA-40FC-950C-B43F92332066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Ээлжит сонгууль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2C8C60A-081E-4B82-A8E0-CCB3A50E0662}" type="parTrans" cxnId="{24D013B7-16A8-4095-AED4-C3E182608E2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2E77F5D-8AD2-4C48-A4A1-5DE288E1ABEC}" type="sibTrans" cxnId="{24D013B7-16A8-4095-AED4-C3E182608E2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49F5728-44EF-4570-9C37-C833185F303E}">
      <dgm:prSet phldrT="[Text]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СЕХ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5F67C22-4CD9-4D3D-9D55-BA087291A72B}" type="parTrans" cxnId="{AB594A2F-BB59-4AA2-8355-61A78F184DB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E056D32-4791-4643-A6E8-D675FCF66856}" type="sibTrans" cxnId="{AB594A2F-BB59-4AA2-8355-61A78F184DB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A4E4808-CE72-4144-AFB1-EE091F4BBB36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Ээлжит  сонгуулиас бусад ОНС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E78339B-4632-4CFD-8D22-D96F8B6D0163}" type="parTrans" cxnId="{6333547B-862B-4F1A-BB57-30575EEED07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38D80A-E145-4C96-A8AD-5DA806CE7262}" type="sibTrans" cxnId="{6333547B-862B-4F1A-BB57-30575EEED07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9DE174-7873-4160-8FB8-81BACDC9C978}">
      <dgm:prSet phldrT="[Text]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С/Х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311917-584A-4C81-BC3E-F01C9D312B84}" type="parTrans" cxnId="{16DD8EC2-D837-48BC-838C-F2B3EE0D4D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A736CBA-2EB4-4C2D-872E-F01316053EB1}" type="sibTrans" cxnId="{16DD8EC2-D837-48BC-838C-F2B3EE0D4D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9B644F3-0797-4E46-8E2E-9E799C5F6D02}">
      <dgm:prSet phldrT="[Text]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Сум, дүүргийн С/Х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F9B896-B6DC-45AC-B8F1-8A2286C0A6DB}" type="parTrans" cxnId="{5A8EAF9E-5665-4DD1-A842-EE4440BFB41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241DFD7-F4F2-47C7-AFA7-90179035C025}" type="sibTrans" cxnId="{5A8EAF9E-5665-4DD1-A842-EE4440BFB41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EF83E01-9BEF-462A-8F0F-E0770B5D4490}" type="pres">
      <dgm:prSet presAssocID="{14BDF317-AB8A-453C-A50F-C33DBFE6926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311198-DF6A-4E57-A7EA-F4CF14B22C17}" type="pres">
      <dgm:prSet presAssocID="{CECD57DC-18EA-40FC-950C-B43F92332066}" presName="linNode" presStyleCnt="0"/>
      <dgm:spPr/>
    </dgm:pt>
    <dgm:pt modelId="{9A70DF09-5491-44A9-B63E-0BCA4110C2B5}" type="pres">
      <dgm:prSet presAssocID="{CECD57DC-18EA-40FC-950C-B43F92332066}" presName="parentShp" presStyleLbl="node1" presStyleIdx="0" presStyleCnt="2" custScaleX="93069" custLinFactNeighborX="-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4D983-1BE4-4BE2-A0D4-686BA19D104A}" type="pres">
      <dgm:prSet presAssocID="{CECD57DC-18EA-40FC-950C-B43F92332066}" presName="childShp" presStyleLbl="bgAccFollowNode1" presStyleIdx="0" presStyleCnt="2" custScaleX="111221" custScaleY="60404" custLinFactNeighborX="131" custLinFactNeighborY="-26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DD87040F-5A5C-4423-8606-DD45C14FDB45}" type="pres">
      <dgm:prSet presAssocID="{32E77F5D-8AD2-4C48-A4A1-5DE288E1ABEC}" presName="spacing" presStyleCnt="0"/>
      <dgm:spPr/>
    </dgm:pt>
    <dgm:pt modelId="{B278F2E1-FF70-4C3B-95E3-F104538251F2}" type="pres">
      <dgm:prSet presAssocID="{2A4E4808-CE72-4144-AFB1-EE091F4BBB36}" presName="linNode" presStyleCnt="0"/>
      <dgm:spPr/>
    </dgm:pt>
    <dgm:pt modelId="{367BCCA0-181A-4DC8-8144-27F994C535D6}" type="pres">
      <dgm:prSet presAssocID="{2A4E4808-CE72-4144-AFB1-EE091F4BBB3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6091C-8268-44FD-AE43-226C68DBAAF3}" type="pres">
      <dgm:prSet presAssocID="{2A4E4808-CE72-4144-AFB1-EE091F4BBB36}" presName="childShp" presStyleLbl="bgAccFollowNode1" presStyleIdx="1" presStyleCnt="2" custScaleX="116824" custScaleY="121457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</dgm:ptLst>
  <dgm:cxnLst>
    <dgm:cxn modelId="{18A9DDB5-8F14-4B5C-A2DA-BD06A227C9CD}" type="presOf" srcId="{369DE174-7873-4160-8FB8-81BACDC9C978}" destId="{6716091C-8268-44FD-AE43-226C68DBAAF3}" srcOrd="0" destOrd="0" presId="urn:microsoft.com/office/officeart/2005/8/layout/vList6"/>
    <dgm:cxn modelId="{24D013B7-16A8-4095-AED4-C3E182608E27}" srcId="{14BDF317-AB8A-453C-A50F-C33DBFE69263}" destId="{CECD57DC-18EA-40FC-950C-B43F92332066}" srcOrd="0" destOrd="0" parTransId="{12C8C60A-081E-4B82-A8E0-CCB3A50E0662}" sibTransId="{32E77F5D-8AD2-4C48-A4A1-5DE288E1ABEC}"/>
    <dgm:cxn modelId="{8F27B916-6FD2-4BBE-A569-25190AA93EDD}" type="presOf" srcId="{049F5728-44EF-4570-9C37-C833185F303E}" destId="{47F4D983-1BE4-4BE2-A0D4-686BA19D104A}" srcOrd="0" destOrd="0" presId="urn:microsoft.com/office/officeart/2005/8/layout/vList6"/>
    <dgm:cxn modelId="{9FD7E7D6-B64B-46E4-88F7-DFA258CBBB68}" type="presOf" srcId="{69B644F3-0797-4E46-8E2E-9E799C5F6D02}" destId="{6716091C-8268-44FD-AE43-226C68DBAAF3}" srcOrd="0" destOrd="1" presId="urn:microsoft.com/office/officeart/2005/8/layout/vList6"/>
    <dgm:cxn modelId="{16DD8EC2-D837-48BC-838C-F2B3EE0D4D55}" srcId="{2A4E4808-CE72-4144-AFB1-EE091F4BBB36}" destId="{369DE174-7873-4160-8FB8-81BACDC9C978}" srcOrd="0" destOrd="0" parTransId="{7E311917-584A-4C81-BC3E-F01C9D312B84}" sibTransId="{2A736CBA-2EB4-4C2D-872E-F01316053EB1}"/>
    <dgm:cxn modelId="{AB594A2F-BB59-4AA2-8355-61A78F184DB4}" srcId="{CECD57DC-18EA-40FC-950C-B43F92332066}" destId="{049F5728-44EF-4570-9C37-C833185F303E}" srcOrd="0" destOrd="0" parTransId="{B5F67C22-4CD9-4D3D-9D55-BA087291A72B}" sibTransId="{3E056D32-4791-4643-A6E8-D675FCF66856}"/>
    <dgm:cxn modelId="{D631F939-0CB8-418F-BA1A-F97A0935019E}" type="presOf" srcId="{2A4E4808-CE72-4144-AFB1-EE091F4BBB36}" destId="{367BCCA0-181A-4DC8-8144-27F994C535D6}" srcOrd="0" destOrd="0" presId="urn:microsoft.com/office/officeart/2005/8/layout/vList6"/>
    <dgm:cxn modelId="{D29F80CD-8A29-4F46-84FC-23C35948A4C8}" type="presOf" srcId="{CECD57DC-18EA-40FC-950C-B43F92332066}" destId="{9A70DF09-5491-44A9-B63E-0BCA4110C2B5}" srcOrd="0" destOrd="0" presId="urn:microsoft.com/office/officeart/2005/8/layout/vList6"/>
    <dgm:cxn modelId="{6333547B-862B-4F1A-BB57-30575EEED077}" srcId="{14BDF317-AB8A-453C-A50F-C33DBFE69263}" destId="{2A4E4808-CE72-4144-AFB1-EE091F4BBB36}" srcOrd="1" destOrd="0" parTransId="{FE78339B-4632-4CFD-8D22-D96F8B6D0163}" sibTransId="{AF38D80A-E145-4C96-A8AD-5DA806CE7262}"/>
    <dgm:cxn modelId="{24DDC12C-B636-45E0-AC53-7BF7A1B1E40D}" type="presOf" srcId="{14BDF317-AB8A-453C-A50F-C33DBFE69263}" destId="{6EF83E01-9BEF-462A-8F0F-E0770B5D4490}" srcOrd="0" destOrd="0" presId="urn:microsoft.com/office/officeart/2005/8/layout/vList6"/>
    <dgm:cxn modelId="{5A8EAF9E-5665-4DD1-A842-EE4440BFB41C}" srcId="{2A4E4808-CE72-4144-AFB1-EE091F4BBB36}" destId="{69B644F3-0797-4E46-8E2E-9E799C5F6D02}" srcOrd="1" destOrd="0" parTransId="{E3F9B896-B6DC-45AC-B8F1-8A2286C0A6DB}" sibTransId="{7241DFD7-F4F2-47C7-AFA7-90179035C025}"/>
    <dgm:cxn modelId="{8607A829-9544-438F-843B-62A58E78A883}" type="presParOf" srcId="{6EF83E01-9BEF-462A-8F0F-E0770B5D4490}" destId="{0B311198-DF6A-4E57-A7EA-F4CF14B22C17}" srcOrd="0" destOrd="0" presId="urn:microsoft.com/office/officeart/2005/8/layout/vList6"/>
    <dgm:cxn modelId="{A10BF0FD-DAB4-491E-8313-C4F4F998765F}" type="presParOf" srcId="{0B311198-DF6A-4E57-A7EA-F4CF14B22C17}" destId="{9A70DF09-5491-44A9-B63E-0BCA4110C2B5}" srcOrd="0" destOrd="0" presId="urn:microsoft.com/office/officeart/2005/8/layout/vList6"/>
    <dgm:cxn modelId="{D86A56AA-0076-448A-85BC-72FFDBF7FC0E}" type="presParOf" srcId="{0B311198-DF6A-4E57-A7EA-F4CF14B22C17}" destId="{47F4D983-1BE4-4BE2-A0D4-686BA19D104A}" srcOrd="1" destOrd="0" presId="urn:microsoft.com/office/officeart/2005/8/layout/vList6"/>
    <dgm:cxn modelId="{7B2A1DAA-6081-4A95-BAB1-5E34B9991E38}" type="presParOf" srcId="{6EF83E01-9BEF-462A-8F0F-E0770B5D4490}" destId="{DD87040F-5A5C-4423-8606-DD45C14FDB45}" srcOrd="1" destOrd="0" presId="urn:microsoft.com/office/officeart/2005/8/layout/vList6"/>
    <dgm:cxn modelId="{96BB79A2-E9F4-4D62-83E8-400427A3C647}" type="presParOf" srcId="{6EF83E01-9BEF-462A-8F0F-E0770B5D4490}" destId="{B278F2E1-FF70-4C3B-95E3-F104538251F2}" srcOrd="2" destOrd="0" presId="urn:microsoft.com/office/officeart/2005/8/layout/vList6"/>
    <dgm:cxn modelId="{0B6B4721-0211-4A6E-BACC-1E92AF9D7730}" type="presParOf" srcId="{B278F2E1-FF70-4C3B-95E3-F104538251F2}" destId="{367BCCA0-181A-4DC8-8144-27F994C535D6}" srcOrd="0" destOrd="0" presId="urn:microsoft.com/office/officeart/2005/8/layout/vList6"/>
    <dgm:cxn modelId="{F504A667-AC70-4D9D-974D-05CA271A4F8A}" type="presParOf" srcId="{B278F2E1-FF70-4C3B-95E3-F104538251F2}" destId="{6716091C-8268-44FD-AE43-226C68DBAA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3A4074-4172-43B7-A917-F8E9F21F45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9C92CA-6590-42AC-A5E4-78EF1C10A0C5}">
      <dgm:prSet phldrT="[Text]" custT="1"/>
      <dgm:spPr/>
      <dgm:t>
        <a:bodyPr/>
        <a:lstStyle/>
        <a:p>
          <a:r>
            <a:rPr lang="mn-MN" sz="2800" dirty="0" smtClean="0">
              <a:latin typeface="Times New Roman" pitchFamily="18" charset="0"/>
              <a:cs typeface="Times New Roman" pitchFamily="18" charset="0"/>
            </a:rPr>
            <a:t>Ажлын хэсэг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710324D2-2AFF-46B4-8008-326E70AB14CE}" type="parTrans" cxnId="{C1AC2BDD-E90F-4884-A6E1-F13FA294ABFB}">
      <dgm:prSet/>
      <dgm:spPr/>
      <dgm:t>
        <a:bodyPr/>
        <a:lstStyle/>
        <a:p>
          <a:endParaRPr lang="en-US"/>
        </a:p>
      </dgm:t>
    </dgm:pt>
    <dgm:pt modelId="{64341AD0-0DA9-4AC8-8769-34590987EC10}" type="sibTrans" cxnId="{C1AC2BDD-E90F-4884-A6E1-F13FA294ABFB}">
      <dgm:prSet/>
      <dgm:spPr/>
      <dgm:t>
        <a:bodyPr/>
        <a:lstStyle/>
        <a:p>
          <a:endParaRPr lang="en-US"/>
        </a:p>
      </dgm:t>
    </dgm:pt>
    <dgm:pt modelId="{7335D93E-D5E9-47DB-A94F-C300FBCB8C3A}">
      <dgm:prSet phldrT="[Text]" custT="1"/>
      <dgm:spPr/>
      <dgm:t>
        <a:bodyPr/>
        <a:lstStyle/>
        <a:p>
          <a:r>
            <a:rPr lang="mn-MN" sz="2800" dirty="0" smtClean="0">
              <a:latin typeface="Times New Roman" pitchFamily="18" charset="0"/>
              <a:cs typeface="Times New Roman" pitchFamily="18" charset="0"/>
            </a:rPr>
            <a:t>Аймаг нийслэ-лийн СХороо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8EC77EB-935E-4F4F-8423-5BBEC7D79DDC}" type="parTrans" cxnId="{F83E0FC3-FB2A-4F03-8391-9DC7ABD92BBD}">
      <dgm:prSet/>
      <dgm:spPr/>
      <dgm:t>
        <a:bodyPr/>
        <a:lstStyle/>
        <a:p>
          <a:endParaRPr lang="en-US"/>
        </a:p>
      </dgm:t>
    </dgm:pt>
    <dgm:pt modelId="{8EF5B242-8F5A-42F2-ADFA-0CE5FDD2545B}" type="sibTrans" cxnId="{F83E0FC3-FB2A-4F03-8391-9DC7ABD92BBD}">
      <dgm:prSet/>
      <dgm:spPr/>
      <dgm:t>
        <a:bodyPr/>
        <a:lstStyle/>
        <a:p>
          <a:endParaRPr lang="en-US"/>
        </a:p>
      </dgm:t>
    </dgm:pt>
    <dgm:pt modelId="{08D4BD2B-D149-4403-BDFB-E05434DCF0FC}">
      <dgm:prSet phldrT="[Text]" custT="1"/>
      <dgm:spPr/>
      <dgm:t>
        <a:bodyPr/>
        <a:lstStyle/>
        <a:p>
          <a:r>
            <a:rPr lang="mn-MN" sz="2800" dirty="0" smtClean="0">
              <a:latin typeface="Times New Roman" pitchFamily="18" charset="0"/>
              <a:cs typeface="Times New Roman" pitchFamily="18" charset="0"/>
            </a:rPr>
            <a:t>Сум дүүргийн СХороо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2EAD422B-76CB-4E39-ADFC-D47E834CE78E}" type="parTrans" cxnId="{AA4E124B-9EC8-46AA-B13F-F5A24E1482CF}">
      <dgm:prSet/>
      <dgm:spPr/>
      <dgm:t>
        <a:bodyPr/>
        <a:lstStyle/>
        <a:p>
          <a:endParaRPr lang="en-US"/>
        </a:p>
      </dgm:t>
    </dgm:pt>
    <dgm:pt modelId="{C82CF908-2046-473B-B7A5-0E61BF728CBA}" type="sibTrans" cxnId="{AA4E124B-9EC8-46AA-B13F-F5A24E1482CF}">
      <dgm:prSet/>
      <dgm:spPr/>
      <dgm:t>
        <a:bodyPr/>
        <a:lstStyle/>
        <a:p>
          <a:endParaRPr lang="en-US"/>
        </a:p>
      </dgm:t>
    </dgm:pt>
    <dgm:pt modelId="{02219D1D-CC99-45B4-84D5-04B2055E09F7}">
      <dgm:prSet phldrT="[Text]" custT="1"/>
      <dgm:spPr/>
      <dgm:t>
        <a:bodyPr/>
        <a:lstStyle/>
        <a:p>
          <a:r>
            <a:rPr lang="mn-MN" sz="2000" b="1" dirty="0" smtClean="0">
              <a:latin typeface="Times New Roman" pitchFamily="18" charset="0"/>
              <a:cs typeface="Times New Roman" pitchFamily="18" charset="0"/>
            </a:rPr>
            <a:t>САНАЛ АВАХ БАЙРАНД</a:t>
          </a:r>
        </a:p>
        <a:p>
          <a:r>
            <a:rPr lang="mn-MN" sz="2000" dirty="0" smtClean="0">
              <a:latin typeface="Times New Roman" pitchFamily="18" charset="0"/>
              <a:cs typeface="Times New Roman" pitchFamily="18" charset="0"/>
            </a:rPr>
            <a:t> санал авах өдрөөс 3-с доошгүй хоногийн өмнө хүргүүлнэ.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44978C5-95B7-45C4-B62E-BFB4FE034B47}" type="parTrans" cxnId="{3AF6C66A-954C-4BFD-BEAD-78AF0F8042EB}">
      <dgm:prSet/>
      <dgm:spPr/>
      <dgm:t>
        <a:bodyPr/>
        <a:lstStyle/>
        <a:p>
          <a:endParaRPr lang="en-US"/>
        </a:p>
      </dgm:t>
    </dgm:pt>
    <dgm:pt modelId="{EA806A17-26C3-49F0-B0BD-CD4A5EEE29F9}" type="sibTrans" cxnId="{3AF6C66A-954C-4BFD-BEAD-78AF0F8042EB}">
      <dgm:prSet/>
      <dgm:spPr/>
      <dgm:t>
        <a:bodyPr/>
        <a:lstStyle/>
        <a:p>
          <a:endParaRPr lang="en-US"/>
        </a:p>
      </dgm:t>
    </dgm:pt>
    <dgm:pt modelId="{C4AD05F4-2FC8-4055-8DFA-B02D7806046C}" type="pres">
      <dgm:prSet presAssocID="{263A4074-4172-43B7-A917-F8E9F21F4501}" presName="CompostProcess" presStyleCnt="0">
        <dgm:presLayoutVars>
          <dgm:dir/>
          <dgm:resizeHandles val="exact"/>
        </dgm:presLayoutVars>
      </dgm:prSet>
      <dgm:spPr/>
    </dgm:pt>
    <dgm:pt modelId="{71B6C202-E9C2-4E14-B778-C15B0B1553C6}" type="pres">
      <dgm:prSet presAssocID="{263A4074-4172-43B7-A917-F8E9F21F4501}" presName="arrow" presStyleLbl="bgShp" presStyleIdx="0" presStyleCnt="1"/>
      <dgm:spPr>
        <a:ln>
          <a:solidFill>
            <a:schemeClr val="tx2">
              <a:lumMod val="60000"/>
              <a:lumOff val="40000"/>
            </a:schemeClr>
          </a:solidFill>
        </a:ln>
      </dgm:spPr>
    </dgm:pt>
    <dgm:pt modelId="{197AA45F-ECFC-4709-B4FF-92103CD32993}" type="pres">
      <dgm:prSet presAssocID="{263A4074-4172-43B7-A917-F8E9F21F4501}" presName="linearProcess" presStyleCnt="0"/>
      <dgm:spPr/>
    </dgm:pt>
    <dgm:pt modelId="{E9BD794E-C402-4CE7-910A-7262910721D5}" type="pres">
      <dgm:prSet presAssocID="{329C92CA-6590-42AC-A5E4-78EF1C10A0C5}" presName="textNode" presStyleLbl="node1" presStyleIdx="0" presStyleCnt="4" custScaleX="6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E355-8141-472F-9BE4-D2AC2E2839B6}" type="pres">
      <dgm:prSet presAssocID="{64341AD0-0DA9-4AC8-8769-34590987EC10}" presName="sibTrans" presStyleCnt="0"/>
      <dgm:spPr/>
    </dgm:pt>
    <dgm:pt modelId="{91A65013-6F29-4044-B68A-5FF2F6C8B7CD}" type="pres">
      <dgm:prSet presAssocID="{7335D93E-D5E9-47DB-A94F-C300FBCB8C3A}" presName="textNode" presStyleLbl="node1" presStyleIdx="1" presStyleCnt="4" custScaleX="74024" custScaleY="99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57757-965D-4AA7-9157-D7E65B9EF205}" type="pres">
      <dgm:prSet presAssocID="{8EF5B242-8F5A-42F2-ADFA-0CE5FDD2545B}" presName="sibTrans" presStyleCnt="0"/>
      <dgm:spPr/>
    </dgm:pt>
    <dgm:pt modelId="{C217A42C-4526-41E6-B557-D417AFA2FBD3}" type="pres">
      <dgm:prSet presAssocID="{08D4BD2B-D149-4403-BDFB-E05434DCF0FC}" presName="textNode" presStyleLbl="node1" presStyleIdx="2" presStyleCnt="4" custScaleX="81904" custScaleY="99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435CD-67C8-4355-8724-9B1BB2014027}" type="pres">
      <dgm:prSet presAssocID="{C82CF908-2046-473B-B7A5-0E61BF728CBA}" presName="sibTrans" presStyleCnt="0"/>
      <dgm:spPr/>
    </dgm:pt>
    <dgm:pt modelId="{2088CA1E-0B32-418D-BAD9-F2398C77D8B7}" type="pres">
      <dgm:prSet presAssocID="{02219D1D-CC99-45B4-84D5-04B2055E09F7}" presName="textNode" presStyleLbl="node1" presStyleIdx="3" presStyleCnt="4" custScaleY="145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65986F-CA43-4C56-BC97-E8464FC0DB65}" type="presOf" srcId="{02219D1D-CC99-45B4-84D5-04B2055E09F7}" destId="{2088CA1E-0B32-418D-BAD9-F2398C77D8B7}" srcOrd="0" destOrd="0" presId="urn:microsoft.com/office/officeart/2005/8/layout/hProcess9"/>
    <dgm:cxn modelId="{6E2A01EF-3D13-4B7E-838A-B9A6F00F25BD}" type="presOf" srcId="{08D4BD2B-D149-4403-BDFB-E05434DCF0FC}" destId="{C217A42C-4526-41E6-B557-D417AFA2FBD3}" srcOrd="0" destOrd="0" presId="urn:microsoft.com/office/officeart/2005/8/layout/hProcess9"/>
    <dgm:cxn modelId="{C1AC2BDD-E90F-4884-A6E1-F13FA294ABFB}" srcId="{263A4074-4172-43B7-A917-F8E9F21F4501}" destId="{329C92CA-6590-42AC-A5E4-78EF1C10A0C5}" srcOrd="0" destOrd="0" parTransId="{710324D2-2AFF-46B4-8008-326E70AB14CE}" sibTransId="{64341AD0-0DA9-4AC8-8769-34590987EC10}"/>
    <dgm:cxn modelId="{40DA96D5-F474-4474-8724-8EC99F61CFCB}" type="presOf" srcId="{7335D93E-D5E9-47DB-A94F-C300FBCB8C3A}" destId="{91A65013-6F29-4044-B68A-5FF2F6C8B7CD}" srcOrd="0" destOrd="0" presId="urn:microsoft.com/office/officeart/2005/8/layout/hProcess9"/>
    <dgm:cxn modelId="{96574CBF-76DF-4B22-BC52-50048BF733D9}" type="presOf" srcId="{329C92CA-6590-42AC-A5E4-78EF1C10A0C5}" destId="{E9BD794E-C402-4CE7-910A-7262910721D5}" srcOrd="0" destOrd="0" presId="urn:microsoft.com/office/officeart/2005/8/layout/hProcess9"/>
    <dgm:cxn modelId="{AA4E124B-9EC8-46AA-B13F-F5A24E1482CF}" srcId="{263A4074-4172-43B7-A917-F8E9F21F4501}" destId="{08D4BD2B-D149-4403-BDFB-E05434DCF0FC}" srcOrd="2" destOrd="0" parTransId="{2EAD422B-76CB-4E39-ADFC-D47E834CE78E}" sibTransId="{C82CF908-2046-473B-B7A5-0E61BF728CBA}"/>
    <dgm:cxn modelId="{3AF6C66A-954C-4BFD-BEAD-78AF0F8042EB}" srcId="{263A4074-4172-43B7-A917-F8E9F21F4501}" destId="{02219D1D-CC99-45B4-84D5-04B2055E09F7}" srcOrd="3" destOrd="0" parTransId="{144978C5-95B7-45C4-B62E-BFB4FE034B47}" sibTransId="{EA806A17-26C3-49F0-B0BD-CD4A5EEE29F9}"/>
    <dgm:cxn modelId="{7DEF7420-92B9-4270-B116-7510D2329CDC}" type="presOf" srcId="{263A4074-4172-43B7-A917-F8E9F21F4501}" destId="{C4AD05F4-2FC8-4055-8DFA-B02D7806046C}" srcOrd="0" destOrd="0" presId="urn:microsoft.com/office/officeart/2005/8/layout/hProcess9"/>
    <dgm:cxn modelId="{F83E0FC3-FB2A-4F03-8391-9DC7ABD92BBD}" srcId="{263A4074-4172-43B7-A917-F8E9F21F4501}" destId="{7335D93E-D5E9-47DB-A94F-C300FBCB8C3A}" srcOrd="1" destOrd="0" parTransId="{98EC77EB-935E-4F4F-8423-5BBEC7D79DDC}" sibTransId="{8EF5B242-8F5A-42F2-ADFA-0CE5FDD2545B}"/>
    <dgm:cxn modelId="{4C07FD9F-1E44-4C6A-B5EB-81AB851D7888}" type="presParOf" srcId="{C4AD05F4-2FC8-4055-8DFA-B02D7806046C}" destId="{71B6C202-E9C2-4E14-B778-C15B0B1553C6}" srcOrd="0" destOrd="0" presId="urn:microsoft.com/office/officeart/2005/8/layout/hProcess9"/>
    <dgm:cxn modelId="{2491C665-1AD4-41EF-AD54-B6DB1A91FE82}" type="presParOf" srcId="{C4AD05F4-2FC8-4055-8DFA-B02D7806046C}" destId="{197AA45F-ECFC-4709-B4FF-92103CD32993}" srcOrd="1" destOrd="0" presId="urn:microsoft.com/office/officeart/2005/8/layout/hProcess9"/>
    <dgm:cxn modelId="{675690F6-665F-47AA-8D6B-C51A717CCC71}" type="presParOf" srcId="{197AA45F-ECFC-4709-B4FF-92103CD32993}" destId="{E9BD794E-C402-4CE7-910A-7262910721D5}" srcOrd="0" destOrd="0" presId="urn:microsoft.com/office/officeart/2005/8/layout/hProcess9"/>
    <dgm:cxn modelId="{45B07F5C-B716-47B2-850A-4653A7E4063E}" type="presParOf" srcId="{197AA45F-ECFC-4709-B4FF-92103CD32993}" destId="{4A9AE355-8141-472F-9BE4-D2AC2E2839B6}" srcOrd="1" destOrd="0" presId="urn:microsoft.com/office/officeart/2005/8/layout/hProcess9"/>
    <dgm:cxn modelId="{E2F250F0-8EA1-4AEE-8847-AF86905E0F1F}" type="presParOf" srcId="{197AA45F-ECFC-4709-B4FF-92103CD32993}" destId="{91A65013-6F29-4044-B68A-5FF2F6C8B7CD}" srcOrd="2" destOrd="0" presId="urn:microsoft.com/office/officeart/2005/8/layout/hProcess9"/>
    <dgm:cxn modelId="{00D607C4-520E-4E99-AB9E-22ADF2C8EB2B}" type="presParOf" srcId="{197AA45F-ECFC-4709-B4FF-92103CD32993}" destId="{69857757-965D-4AA7-9157-D7E65B9EF205}" srcOrd="3" destOrd="0" presId="urn:microsoft.com/office/officeart/2005/8/layout/hProcess9"/>
    <dgm:cxn modelId="{67CCFE43-82E1-4BCE-8CF8-78D45848723A}" type="presParOf" srcId="{197AA45F-ECFC-4709-B4FF-92103CD32993}" destId="{C217A42C-4526-41E6-B557-D417AFA2FBD3}" srcOrd="4" destOrd="0" presId="urn:microsoft.com/office/officeart/2005/8/layout/hProcess9"/>
    <dgm:cxn modelId="{1D794D6A-E612-4E58-8531-AA2712D30620}" type="presParOf" srcId="{197AA45F-ECFC-4709-B4FF-92103CD32993}" destId="{786435CD-67C8-4355-8724-9B1BB2014027}" srcOrd="5" destOrd="0" presId="urn:microsoft.com/office/officeart/2005/8/layout/hProcess9"/>
    <dgm:cxn modelId="{C4B8F197-7EA9-4240-9019-80A85B5E7784}" type="presParOf" srcId="{197AA45F-ECFC-4709-B4FF-92103CD32993}" destId="{2088CA1E-0B32-418D-BAD9-F2398C77D8B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8555D0-BD70-49C2-A393-98AD9558A5B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9EFCA3-617C-41FC-93B9-5D036A3894EC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Саналын хуудас хэвлүүлэх, хадгалах, хүргүүлэх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4363E30-509F-45AD-BD41-2F4F0E25A36C}" type="parTrans" cxnId="{851D1490-9DD9-4656-AA3D-16EC3645C6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A74455-6D04-4FFA-AB85-B13CC7E7325F}" type="sibTrans" cxnId="{851D1490-9DD9-4656-AA3D-16EC3645C6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1E5F7F-00B5-428E-A1A5-1A46EE395499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ХАМГААЛАЛТ:</a:t>
          </a:r>
        </a:p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Цагдаагийн байгууллага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D9820C1-A79B-4D90-81A5-FE2E61CAEF93}" type="parTrans" cxnId="{ED52CF85-FEB9-40E9-86C6-83FD3ECAB53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2D175D-F2F5-4B8C-9405-DF1DBE89EE99}" type="sibTrans" cxnId="{ED52CF85-FEB9-40E9-86C6-83FD3ECAB53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FC96F2D-335B-41E5-98E5-B7B0B8E3D4FE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ХЯНАЛТ:</a:t>
          </a:r>
        </a:p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Тагнуулын байгууллага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42A2232-EBB7-4D4A-8438-8CCC1022BE48}" type="parTrans" cxnId="{E3F5DA38-AB6E-4EFD-BDA4-A90610218F3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37DFF81-E267-45CB-A4E5-AAB8A65606AD}" type="sibTrans" cxnId="{E3F5DA38-AB6E-4EFD-BDA4-A90610218F3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AA3CA5F-5822-4A70-921F-18D2EB82BB09}" type="pres">
      <dgm:prSet presAssocID="{438555D0-BD70-49C2-A393-98AD9558A5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986ABD-00A3-4612-BC36-3DA2604F20CD}" type="pres">
      <dgm:prSet presAssocID="{269EFCA3-617C-41FC-93B9-5D036A3894EC}" presName="root1" presStyleCnt="0"/>
      <dgm:spPr/>
    </dgm:pt>
    <dgm:pt modelId="{E8EB3EFD-6AAC-4FC2-8698-84325D212448}" type="pres">
      <dgm:prSet presAssocID="{269EFCA3-617C-41FC-93B9-5D036A3894EC}" presName="LevelOneTextNode" presStyleLbl="node0" presStyleIdx="0" presStyleCnt="1" custScaleX="125088" custScaleY="160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7FD5CF-0768-412A-9576-7200D373CD67}" type="pres">
      <dgm:prSet presAssocID="{269EFCA3-617C-41FC-93B9-5D036A3894EC}" presName="level2hierChild" presStyleCnt="0"/>
      <dgm:spPr/>
    </dgm:pt>
    <dgm:pt modelId="{6BDFCD1F-9B8A-4001-AAE8-4439BC2041A0}" type="pres">
      <dgm:prSet presAssocID="{AD9820C1-A79B-4D90-81A5-FE2E61CAEF9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2AC1053-CC69-40CA-A896-3F1F4F5A68E1}" type="pres">
      <dgm:prSet presAssocID="{AD9820C1-A79B-4D90-81A5-FE2E61CAEF9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7223B4-96D1-426E-9A6F-A20A29E172DF}" type="pres">
      <dgm:prSet presAssocID="{9F1E5F7F-00B5-428E-A1A5-1A46EE395499}" presName="root2" presStyleCnt="0"/>
      <dgm:spPr/>
    </dgm:pt>
    <dgm:pt modelId="{EB7EFE40-13D3-4258-92FA-B14387B660B5}" type="pres">
      <dgm:prSet presAssocID="{9F1E5F7F-00B5-428E-A1A5-1A46EE395499}" presName="LevelTwoTextNode" presStyleLbl="node2" presStyleIdx="0" presStyleCnt="2" custScaleY="137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3D7BCD-D128-4413-90CF-2C75F94E5641}" type="pres">
      <dgm:prSet presAssocID="{9F1E5F7F-00B5-428E-A1A5-1A46EE395499}" presName="level3hierChild" presStyleCnt="0"/>
      <dgm:spPr/>
    </dgm:pt>
    <dgm:pt modelId="{A513A54F-5759-497C-9414-F8311EBF8194}" type="pres">
      <dgm:prSet presAssocID="{642A2232-EBB7-4D4A-8438-8CCC1022BE4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4F944DD-9843-49B9-BF19-A5CE62246D14}" type="pres">
      <dgm:prSet presAssocID="{642A2232-EBB7-4D4A-8438-8CCC1022BE4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E1D2BA5-DD23-4712-B8C7-A1D931CA4467}" type="pres">
      <dgm:prSet presAssocID="{3FC96F2D-335B-41E5-98E5-B7B0B8E3D4FE}" presName="root2" presStyleCnt="0"/>
      <dgm:spPr/>
    </dgm:pt>
    <dgm:pt modelId="{76AAEDAA-8819-427F-B61D-270A93227CFD}" type="pres">
      <dgm:prSet presAssocID="{3FC96F2D-335B-41E5-98E5-B7B0B8E3D4FE}" presName="LevelTwoTextNode" presStyleLbl="node2" presStyleIdx="1" presStyleCnt="2" custScaleY="1255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D0303-518A-4B0F-B8F6-212FAB7793E5}" type="pres">
      <dgm:prSet presAssocID="{3FC96F2D-335B-41E5-98E5-B7B0B8E3D4FE}" presName="level3hierChild" presStyleCnt="0"/>
      <dgm:spPr/>
    </dgm:pt>
  </dgm:ptLst>
  <dgm:cxnLst>
    <dgm:cxn modelId="{67F73D0C-060B-4EA1-B8C3-77E33DACF99F}" type="presOf" srcId="{438555D0-BD70-49C2-A393-98AD9558A5B3}" destId="{5AA3CA5F-5822-4A70-921F-18D2EB82BB09}" srcOrd="0" destOrd="0" presId="urn:microsoft.com/office/officeart/2005/8/layout/hierarchy2"/>
    <dgm:cxn modelId="{0AD5CB7F-B431-4C78-BD2E-5A6313B566C9}" type="presOf" srcId="{3FC96F2D-335B-41E5-98E5-B7B0B8E3D4FE}" destId="{76AAEDAA-8819-427F-B61D-270A93227CFD}" srcOrd="0" destOrd="0" presId="urn:microsoft.com/office/officeart/2005/8/layout/hierarchy2"/>
    <dgm:cxn modelId="{ED52CF85-FEB9-40E9-86C6-83FD3ECAB53B}" srcId="{269EFCA3-617C-41FC-93B9-5D036A3894EC}" destId="{9F1E5F7F-00B5-428E-A1A5-1A46EE395499}" srcOrd="0" destOrd="0" parTransId="{AD9820C1-A79B-4D90-81A5-FE2E61CAEF93}" sibTransId="{5C2D175D-F2F5-4B8C-9405-DF1DBE89EE99}"/>
    <dgm:cxn modelId="{E3F5DA38-AB6E-4EFD-BDA4-A90610218F34}" srcId="{269EFCA3-617C-41FC-93B9-5D036A3894EC}" destId="{3FC96F2D-335B-41E5-98E5-B7B0B8E3D4FE}" srcOrd="1" destOrd="0" parTransId="{642A2232-EBB7-4D4A-8438-8CCC1022BE48}" sibTransId="{E37DFF81-E267-45CB-A4E5-AAB8A65606AD}"/>
    <dgm:cxn modelId="{AFAC481A-0060-41FA-BB52-76C6CFDDA572}" type="presOf" srcId="{AD9820C1-A79B-4D90-81A5-FE2E61CAEF93}" destId="{22AC1053-CC69-40CA-A896-3F1F4F5A68E1}" srcOrd="1" destOrd="0" presId="urn:microsoft.com/office/officeart/2005/8/layout/hierarchy2"/>
    <dgm:cxn modelId="{851D1490-9DD9-4656-AA3D-16EC3645C656}" srcId="{438555D0-BD70-49C2-A393-98AD9558A5B3}" destId="{269EFCA3-617C-41FC-93B9-5D036A3894EC}" srcOrd="0" destOrd="0" parTransId="{54363E30-509F-45AD-BD41-2F4F0E25A36C}" sibTransId="{EAA74455-6D04-4FFA-AB85-B13CC7E7325F}"/>
    <dgm:cxn modelId="{D4C5851A-616E-4F3B-B8F3-9724F159F00F}" type="presOf" srcId="{AD9820C1-A79B-4D90-81A5-FE2E61CAEF93}" destId="{6BDFCD1F-9B8A-4001-AAE8-4439BC2041A0}" srcOrd="0" destOrd="0" presId="urn:microsoft.com/office/officeart/2005/8/layout/hierarchy2"/>
    <dgm:cxn modelId="{2878B8C6-A318-47D8-9CAA-18B6C435FBDE}" type="presOf" srcId="{642A2232-EBB7-4D4A-8438-8CCC1022BE48}" destId="{C4F944DD-9843-49B9-BF19-A5CE62246D14}" srcOrd="1" destOrd="0" presId="urn:microsoft.com/office/officeart/2005/8/layout/hierarchy2"/>
    <dgm:cxn modelId="{FBC72817-2F31-41CD-B80A-2E87B8575082}" type="presOf" srcId="{642A2232-EBB7-4D4A-8438-8CCC1022BE48}" destId="{A513A54F-5759-497C-9414-F8311EBF8194}" srcOrd="0" destOrd="0" presId="urn:microsoft.com/office/officeart/2005/8/layout/hierarchy2"/>
    <dgm:cxn modelId="{71EDC932-2C64-4A7B-8F21-EB5C2E176901}" type="presOf" srcId="{9F1E5F7F-00B5-428E-A1A5-1A46EE395499}" destId="{EB7EFE40-13D3-4258-92FA-B14387B660B5}" srcOrd="0" destOrd="0" presId="urn:microsoft.com/office/officeart/2005/8/layout/hierarchy2"/>
    <dgm:cxn modelId="{37E96AEE-B5A0-4ED4-8B6C-A3F3A7945CBC}" type="presOf" srcId="{269EFCA3-617C-41FC-93B9-5D036A3894EC}" destId="{E8EB3EFD-6AAC-4FC2-8698-84325D212448}" srcOrd="0" destOrd="0" presId="urn:microsoft.com/office/officeart/2005/8/layout/hierarchy2"/>
    <dgm:cxn modelId="{488CDB2C-8248-4F75-95DE-A9A6CF21842B}" type="presParOf" srcId="{5AA3CA5F-5822-4A70-921F-18D2EB82BB09}" destId="{B5986ABD-00A3-4612-BC36-3DA2604F20CD}" srcOrd="0" destOrd="0" presId="urn:microsoft.com/office/officeart/2005/8/layout/hierarchy2"/>
    <dgm:cxn modelId="{F55948A8-4E34-4CC9-AEC5-AA9439F9A133}" type="presParOf" srcId="{B5986ABD-00A3-4612-BC36-3DA2604F20CD}" destId="{E8EB3EFD-6AAC-4FC2-8698-84325D212448}" srcOrd="0" destOrd="0" presId="urn:microsoft.com/office/officeart/2005/8/layout/hierarchy2"/>
    <dgm:cxn modelId="{6BC8EA1D-397B-479A-B45B-52CB8E03C16D}" type="presParOf" srcId="{B5986ABD-00A3-4612-BC36-3DA2604F20CD}" destId="{077FD5CF-0768-412A-9576-7200D373CD67}" srcOrd="1" destOrd="0" presId="urn:microsoft.com/office/officeart/2005/8/layout/hierarchy2"/>
    <dgm:cxn modelId="{10E9A6A0-A1A9-4A6A-A371-E23605D9154F}" type="presParOf" srcId="{077FD5CF-0768-412A-9576-7200D373CD67}" destId="{6BDFCD1F-9B8A-4001-AAE8-4439BC2041A0}" srcOrd="0" destOrd="0" presId="urn:microsoft.com/office/officeart/2005/8/layout/hierarchy2"/>
    <dgm:cxn modelId="{2262499E-5607-499B-9B2E-EB5D7A737908}" type="presParOf" srcId="{6BDFCD1F-9B8A-4001-AAE8-4439BC2041A0}" destId="{22AC1053-CC69-40CA-A896-3F1F4F5A68E1}" srcOrd="0" destOrd="0" presId="urn:microsoft.com/office/officeart/2005/8/layout/hierarchy2"/>
    <dgm:cxn modelId="{25815C90-3210-442B-BE51-43A5A1DC145D}" type="presParOf" srcId="{077FD5CF-0768-412A-9576-7200D373CD67}" destId="{D27223B4-96D1-426E-9A6F-A20A29E172DF}" srcOrd="1" destOrd="0" presId="urn:microsoft.com/office/officeart/2005/8/layout/hierarchy2"/>
    <dgm:cxn modelId="{BA7118AE-9737-42E9-BA53-EAF30F76B996}" type="presParOf" srcId="{D27223B4-96D1-426E-9A6F-A20A29E172DF}" destId="{EB7EFE40-13D3-4258-92FA-B14387B660B5}" srcOrd="0" destOrd="0" presId="urn:microsoft.com/office/officeart/2005/8/layout/hierarchy2"/>
    <dgm:cxn modelId="{61FD02FC-1AAE-4B06-86DD-3EB0FFA1BFE3}" type="presParOf" srcId="{D27223B4-96D1-426E-9A6F-A20A29E172DF}" destId="{273D7BCD-D128-4413-90CF-2C75F94E5641}" srcOrd="1" destOrd="0" presId="urn:microsoft.com/office/officeart/2005/8/layout/hierarchy2"/>
    <dgm:cxn modelId="{DA632A42-FC64-4A14-A479-106205E50701}" type="presParOf" srcId="{077FD5CF-0768-412A-9576-7200D373CD67}" destId="{A513A54F-5759-497C-9414-F8311EBF8194}" srcOrd="2" destOrd="0" presId="urn:microsoft.com/office/officeart/2005/8/layout/hierarchy2"/>
    <dgm:cxn modelId="{826F3C8D-E8FA-405E-A319-B2B3662ADF80}" type="presParOf" srcId="{A513A54F-5759-497C-9414-F8311EBF8194}" destId="{C4F944DD-9843-49B9-BF19-A5CE62246D14}" srcOrd="0" destOrd="0" presId="urn:microsoft.com/office/officeart/2005/8/layout/hierarchy2"/>
    <dgm:cxn modelId="{1125264E-883B-43CD-AED5-D1945731A88C}" type="presParOf" srcId="{077FD5CF-0768-412A-9576-7200D373CD67}" destId="{3E1D2BA5-DD23-4712-B8C7-A1D931CA4467}" srcOrd="3" destOrd="0" presId="urn:microsoft.com/office/officeart/2005/8/layout/hierarchy2"/>
    <dgm:cxn modelId="{F9A5FBD8-4937-4E02-9292-CB6F87CBDBD9}" type="presParOf" srcId="{3E1D2BA5-DD23-4712-B8C7-A1D931CA4467}" destId="{76AAEDAA-8819-427F-B61D-270A93227CFD}" srcOrd="0" destOrd="0" presId="urn:microsoft.com/office/officeart/2005/8/layout/hierarchy2"/>
    <dgm:cxn modelId="{8C42F496-495D-4DB3-9EB3-4CBA9FCC4F85}" type="presParOf" srcId="{3E1D2BA5-DD23-4712-B8C7-A1D931CA4467}" destId="{5CED0303-518A-4B0F-B8F6-212FAB7793E5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F51E79-2536-4C8F-B717-CD8A8CD84F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A4027-DF57-4CB9-9D03-D9B6F19E0AEA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САБ бүрэлдэхүүнээрээ саналын хуудсыг  НЭГ БҮРЧЛЭН ТООЛЖ хүлээн авна.</a:t>
          </a:r>
        </a:p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Санал авах байрны тэмдэг 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дарна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Б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оож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лацдан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гал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ус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гэнэтийн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аюул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аас сэргийлсэн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байранд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битүүмжлэн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хадгална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B3F116-1EDB-4280-BA41-2C7C3857821D}" type="parTrans" cxnId="{87407255-60BA-43BF-AC0E-06EE2A0D019F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AFDA6A6-D264-4857-BA74-E773B0C414FD}" type="sibTrans" cxnId="{87407255-60BA-43BF-AC0E-06EE2A0D019F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E854E7-EC6A-40D5-A653-8CC4A709B6F9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СХороо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аюулгүй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байдалд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хадгална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mn-MN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саналын хуудсыг санал авах байранд хүргүүлэх хүртэл </a:t>
          </a:r>
        </a:p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аймаг, нийслэлийн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архивт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хүлээлгэн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өгөх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хүртэл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42C5DB-7B29-4F9B-8CA5-F9E6D36E6D13}" type="parTrans" cxnId="{BC5A5D08-6C17-4AA8-8780-58FA3CB6CDB8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896D90-A087-4177-8D2D-5E7F7FCEB942}" type="sibTrans" cxnId="{BC5A5D08-6C17-4AA8-8780-58FA3CB6CDB8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70EADF-D67D-4FB4-8D19-51347FD162D0}" type="pres">
      <dgm:prSet presAssocID="{FBF51E79-2536-4C8F-B717-CD8A8CD84F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A4AE-33B3-48FB-81D8-DF65D2ADA8C2}" type="pres">
      <dgm:prSet presAssocID="{739A4027-DF57-4CB9-9D03-D9B6F19E0AEA}" presName="parentText" presStyleLbl="node1" presStyleIdx="0" presStyleCnt="2" custScaleY="10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ADFF1-0D19-420C-89E3-34689946310D}" type="pres">
      <dgm:prSet presAssocID="{5AFDA6A6-D264-4857-BA74-E773B0C414FD}" presName="spacer" presStyleCnt="0"/>
      <dgm:spPr/>
    </dgm:pt>
    <dgm:pt modelId="{D6F7A4AB-C8CD-462B-B860-513F2A5A3910}" type="pres">
      <dgm:prSet presAssocID="{B2E854E7-EC6A-40D5-A653-8CC4A709B6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C8D6B-B71D-488A-8BFE-6302359590EB}" type="presOf" srcId="{739A4027-DF57-4CB9-9D03-D9B6F19E0AEA}" destId="{2AB7A4AE-33B3-48FB-81D8-DF65D2ADA8C2}" srcOrd="0" destOrd="0" presId="urn:microsoft.com/office/officeart/2005/8/layout/vList2"/>
    <dgm:cxn modelId="{3A964478-67F9-42AF-9983-E92B78C58E1B}" type="presOf" srcId="{FBF51E79-2536-4C8F-B717-CD8A8CD84FAD}" destId="{2470EADF-D67D-4FB4-8D19-51347FD162D0}" srcOrd="0" destOrd="0" presId="urn:microsoft.com/office/officeart/2005/8/layout/vList2"/>
    <dgm:cxn modelId="{59D7760C-C849-49AA-9BA1-158C555DE75C}" type="presOf" srcId="{B2E854E7-EC6A-40D5-A653-8CC4A709B6F9}" destId="{D6F7A4AB-C8CD-462B-B860-513F2A5A3910}" srcOrd="0" destOrd="0" presId="urn:microsoft.com/office/officeart/2005/8/layout/vList2"/>
    <dgm:cxn modelId="{87407255-60BA-43BF-AC0E-06EE2A0D019F}" srcId="{FBF51E79-2536-4C8F-B717-CD8A8CD84FAD}" destId="{739A4027-DF57-4CB9-9D03-D9B6F19E0AEA}" srcOrd="0" destOrd="0" parTransId="{2DB3F116-1EDB-4280-BA41-2C7C3857821D}" sibTransId="{5AFDA6A6-D264-4857-BA74-E773B0C414FD}"/>
    <dgm:cxn modelId="{BC5A5D08-6C17-4AA8-8780-58FA3CB6CDB8}" srcId="{FBF51E79-2536-4C8F-B717-CD8A8CD84FAD}" destId="{B2E854E7-EC6A-40D5-A653-8CC4A709B6F9}" srcOrd="1" destOrd="0" parTransId="{C942C5DB-7B29-4F9B-8CA5-F9E6D36E6D13}" sibTransId="{D4896D90-A087-4177-8D2D-5E7F7FCEB942}"/>
    <dgm:cxn modelId="{6892F947-8B54-4F62-BA3D-FB7E261F9353}" type="presParOf" srcId="{2470EADF-D67D-4FB4-8D19-51347FD162D0}" destId="{2AB7A4AE-33B3-48FB-81D8-DF65D2ADA8C2}" srcOrd="0" destOrd="0" presId="urn:microsoft.com/office/officeart/2005/8/layout/vList2"/>
    <dgm:cxn modelId="{EDA6614B-A187-4DF1-A437-B11FC79D2258}" type="presParOf" srcId="{2470EADF-D67D-4FB4-8D19-51347FD162D0}" destId="{431ADFF1-0D19-420C-89E3-34689946310D}" srcOrd="1" destOrd="0" presId="urn:microsoft.com/office/officeart/2005/8/layout/vList2"/>
    <dgm:cxn modelId="{820AF5C1-778D-48B1-AC73-E1B5AC0A36F3}" type="presParOf" srcId="{2470EADF-D67D-4FB4-8D19-51347FD162D0}" destId="{D6F7A4AB-C8CD-462B-B860-513F2A5A39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8A2B5-DAB3-4164-B847-A4D7A45E7C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7ADBA1-2CBB-4A76-8EF8-8628B4E152D2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 сонгуулийн хороод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AAC02ED-73F1-4C3E-A4C0-00AAC3F2EB36}" type="parTrans" cxnId="{D97A9ED3-FEF5-41B2-ABD2-8BED0934138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0D89C8A-C8F2-4DBD-84E2-E3020E831214}" type="sibTrans" cxnId="{D97A9ED3-FEF5-41B2-ABD2-8BED0934138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B8B364-D77C-4EF3-BBBB-EAFD62802F1D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саналын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хуудсыг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битүүмжлэн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нийслэлийн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архивт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тэмдэглэл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үйлдэн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хүлээлгэн өгнө.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90986BB-FC47-4EBA-BB2F-35C4ACE5DAA9}" type="parTrans" cxnId="{A0C99861-5947-4056-A616-4257F14081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E8C1E40-10DB-4B3D-90ED-EB5DBAB9CA65}" type="sibTrans" cxnId="{A0C99861-5947-4056-A616-4257F14081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F82704D-18D3-4C54-88A3-A09D2F07EEB3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архив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8EC3957-39A3-4543-AD00-74BFBDBCAD63}" type="parTrans" cxnId="{F042E598-7150-45F6-B7C1-6B3D3B8E835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8600ACB-0B01-419F-9FEF-910073C3CAFA}" type="sibTrans" cxnId="{F042E598-7150-45F6-B7C1-6B3D3B8E835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B032952-0DEC-4F89-8579-38FB92FD4223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битүүмжилсэн саналын хуудсыг шүүхийн шийдвэрийн дагуу нээж болно.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9716A7E-C997-42FD-AC76-A4C4D4F6188C}" type="parTrans" cxnId="{F3182033-1AC8-4EB9-8176-147FEB5609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B52F86-D242-4436-BC4E-7FB6219B19C9}" type="sibTrans" cxnId="{F3182033-1AC8-4EB9-8176-147FEB5609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E16F4DD-CD91-461A-A551-1770EE91D280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Хоёр жилийн хугацаагаар хадгална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ADD40A-F2FF-4595-918C-53D2DE595027}" type="parTrans" cxnId="{9CBE2418-7589-49AD-BE97-8E71F24BB13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24C19F0-158F-45A2-8F94-CE1C37E8A575}" type="sibTrans" cxnId="{9CBE2418-7589-49AD-BE97-8E71F24BB13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525ACE5-F2E8-4FBE-A171-11A44FB57F3A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битүүмжилсэн саналын хуудасны баглаа, боодлыг задлах, устгахыг хориглоно. 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1CF7C1D-6CF6-4EA1-AFA0-D8773552E9EC}" type="parTrans" cxnId="{DC3E52C0-4C18-40D4-8D8D-FCCE6AB33271}">
      <dgm:prSet/>
      <dgm:spPr/>
      <dgm:t>
        <a:bodyPr/>
        <a:lstStyle/>
        <a:p>
          <a:endParaRPr lang="en-US"/>
        </a:p>
      </dgm:t>
    </dgm:pt>
    <dgm:pt modelId="{8D46893A-7B09-4835-ADC3-84E3392B1E53}" type="sibTrans" cxnId="{DC3E52C0-4C18-40D4-8D8D-FCCE6AB33271}">
      <dgm:prSet/>
      <dgm:spPr/>
      <dgm:t>
        <a:bodyPr/>
        <a:lstStyle/>
        <a:p>
          <a:endParaRPr lang="en-US"/>
        </a:p>
      </dgm:t>
    </dgm:pt>
    <dgm:pt modelId="{0DC8BD4E-E39B-4105-BB38-D0AE26CF1EB9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СЕХ устгах зөвшөөрөл олгоно. 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51148C-15EA-4279-A45C-B7E6B180085F}" type="parTrans" cxnId="{48E52678-2DD8-44DF-83B3-34DC220E6AAD}">
      <dgm:prSet/>
      <dgm:spPr/>
      <dgm:t>
        <a:bodyPr/>
        <a:lstStyle/>
        <a:p>
          <a:endParaRPr lang="en-US"/>
        </a:p>
      </dgm:t>
    </dgm:pt>
    <dgm:pt modelId="{07EB4D82-CBED-4265-B751-34F94FD3875E}" type="sibTrans" cxnId="{48E52678-2DD8-44DF-83B3-34DC220E6AAD}">
      <dgm:prSet/>
      <dgm:spPr/>
      <dgm:t>
        <a:bodyPr/>
        <a:lstStyle/>
        <a:p>
          <a:endParaRPr lang="en-US"/>
        </a:p>
      </dgm:t>
    </dgm:pt>
    <dgm:pt modelId="{510FAB2D-BE4A-4307-B0BB-6DAFB5220EB9}" type="pres">
      <dgm:prSet presAssocID="{4098A2B5-DAB3-4164-B847-A4D7A45E7C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B207CD-A6B9-4A5C-804B-E89CD0AA8D06}" type="pres">
      <dgm:prSet presAssocID="{7A7ADBA1-2CBB-4A76-8EF8-8628B4E152D2}" presName="linNode" presStyleCnt="0"/>
      <dgm:spPr/>
    </dgm:pt>
    <dgm:pt modelId="{22A39AF1-ACEA-4463-88F5-8778C7B0A9C4}" type="pres">
      <dgm:prSet presAssocID="{7A7ADBA1-2CBB-4A76-8EF8-8628B4E152D2}" presName="parentShp" presStyleLbl="node1" presStyleIdx="0" presStyleCnt="2" custScaleX="74528" custLinFactNeighborX="-6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3BF81-FF1B-4C58-9F7C-C0BA64D1C41B}" type="pres">
      <dgm:prSet presAssocID="{7A7ADBA1-2CBB-4A76-8EF8-8628B4E152D2}" presName="childShp" presStyleLbl="bgAccFollowNode1" presStyleIdx="0" presStyleCnt="2" custScaleX="117307" custScaleY="123667" custLinFactNeighborY="-3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C36AA-18B5-41D9-B7DA-554C23174CC9}" type="pres">
      <dgm:prSet presAssocID="{30D89C8A-C8F2-4DBD-84E2-E3020E831214}" presName="spacing" presStyleCnt="0"/>
      <dgm:spPr/>
    </dgm:pt>
    <dgm:pt modelId="{A4A32528-3F4E-4A54-869B-ED6A0B2AB3A8}" type="pres">
      <dgm:prSet presAssocID="{1F82704D-18D3-4C54-88A3-A09D2F07EEB3}" presName="linNode" presStyleCnt="0"/>
      <dgm:spPr/>
    </dgm:pt>
    <dgm:pt modelId="{63BD4807-40B4-40D1-8511-E429BA909649}" type="pres">
      <dgm:prSet presAssocID="{1F82704D-18D3-4C54-88A3-A09D2F07EEB3}" presName="parentShp" presStyleLbl="node1" presStyleIdx="1" presStyleCnt="2" custScaleX="74528" custLinFactNeighborX="-8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356AA-AD31-47E1-801B-166595C4EDD5}" type="pres">
      <dgm:prSet presAssocID="{1F82704D-18D3-4C54-88A3-A09D2F07EEB3}" presName="childShp" presStyleLbl="bgAccFollowNode1" presStyleIdx="1" presStyleCnt="2" custScaleX="117307" custScaleY="113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82033-1AC8-4EB9-8176-147FEB560956}" srcId="{1F82704D-18D3-4C54-88A3-A09D2F07EEB3}" destId="{7B032952-0DEC-4F89-8579-38FB92FD4223}" srcOrd="0" destOrd="0" parTransId="{09716A7E-C997-42FD-AC76-A4C4D4F6188C}" sibTransId="{5CB52F86-D242-4436-BC4E-7FB6219B19C9}"/>
    <dgm:cxn modelId="{F042E598-7150-45F6-B7C1-6B3D3B8E835C}" srcId="{4098A2B5-DAB3-4164-B847-A4D7A45E7C5F}" destId="{1F82704D-18D3-4C54-88A3-A09D2F07EEB3}" srcOrd="1" destOrd="0" parTransId="{B8EC3957-39A3-4543-AD00-74BFBDBCAD63}" sibTransId="{08600ACB-0B01-419F-9FEF-910073C3CAFA}"/>
    <dgm:cxn modelId="{C793CD1F-EFC7-43B8-8235-A72083DA6E5B}" type="presOf" srcId="{3E16F4DD-CD91-461A-A551-1770EE91D280}" destId="{3CD3BF81-FF1B-4C58-9F7C-C0BA64D1C41B}" srcOrd="0" destOrd="1" presId="urn:microsoft.com/office/officeart/2005/8/layout/vList6"/>
    <dgm:cxn modelId="{9CBE2418-7589-49AD-BE97-8E71F24BB132}" srcId="{7A7ADBA1-2CBB-4A76-8EF8-8628B4E152D2}" destId="{3E16F4DD-CD91-461A-A551-1770EE91D280}" srcOrd="1" destOrd="0" parTransId="{DFADD40A-F2FF-4595-918C-53D2DE595027}" sibTransId="{324C19F0-158F-45A2-8F94-CE1C37E8A575}"/>
    <dgm:cxn modelId="{D97A9ED3-FEF5-41B2-ABD2-8BED09341381}" srcId="{4098A2B5-DAB3-4164-B847-A4D7A45E7C5F}" destId="{7A7ADBA1-2CBB-4A76-8EF8-8628B4E152D2}" srcOrd="0" destOrd="0" parTransId="{EAAC02ED-73F1-4C3E-A4C0-00AAC3F2EB36}" sibTransId="{30D89C8A-C8F2-4DBD-84E2-E3020E831214}"/>
    <dgm:cxn modelId="{48E52678-2DD8-44DF-83B3-34DC220E6AAD}" srcId="{7A7ADBA1-2CBB-4A76-8EF8-8628B4E152D2}" destId="{0DC8BD4E-E39B-4105-BB38-D0AE26CF1EB9}" srcOrd="2" destOrd="0" parTransId="{2051148C-15EA-4279-A45C-B7E6B180085F}" sibTransId="{07EB4D82-CBED-4265-B751-34F94FD3875E}"/>
    <dgm:cxn modelId="{27CD24DF-1D17-433F-A14D-E4A6EB58AAB5}" type="presOf" srcId="{AFB8B364-D77C-4EF3-BBBB-EAFD62802F1D}" destId="{3CD3BF81-FF1B-4C58-9F7C-C0BA64D1C41B}" srcOrd="0" destOrd="0" presId="urn:microsoft.com/office/officeart/2005/8/layout/vList6"/>
    <dgm:cxn modelId="{F1B7E8DE-1955-4907-9AA2-61499D85B8FA}" type="presOf" srcId="{0DC8BD4E-E39B-4105-BB38-D0AE26CF1EB9}" destId="{3CD3BF81-FF1B-4C58-9F7C-C0BA64D1C41B}" srcOrd="0" destOrd="2" presId="urn:microsoft.com/office/officeart/2005/8/layout/vList6"/>
    <dgm:cxn modelId="{034BB03D-319A-46D8-99BF-CF1036EAC232}" type="presOf" srcId="{4098A2B5-DAB3-4164-B847-A4D7A45E7C5F}" destId="{510FAB2D-BE4A-4307-B0BB-6DAFB5220EB9}" srcOrd="0" destOrd="0" presId="urn:microsoft.com/office/officeart/2005/8/layout/vList6"/>
    <dgm:cxn modelId="{A0C99861-5947-4056-A616-4257F14081D5}" srcId="{7A7ADBA1-2CBB-4A76-8EF8-8628B4E152D2}" destId="{AFB8B364-D77C-4EF3-BBBB-EAFD62802F1D}" srcOrd="0" destOrd="0" parTransId="{690986BB-FC47-4EBA-BB2F-35C4ACE5DAA9}" sibTransId="{6E8C1E40-10DB-4B3D-90ED-EB5DBAB9CA65}"/>
    <dgm:cxn modelId="{D5729C52-3409-4030-976C-F2B2B47AFD80}" type="presOf" srcId="{1F82704D-18D3-4C54-88A3-A09D2F07EEB3}" destId="{63BD4807-40B4-40D1-8511-E429BA909649}" srcOrd="0" destOrd="0" presId="urn:microsoft.com/office/officeart/2005/8/layout/vList6"/>
    <dgm:cxn modelId="{DC3E52C0-4C18-40D4-8D8D-FCCE6AB33271}" srcId="{1F82704D-18D3-4C54-88A3-A09D2F07EEB3}" destId="{5525ACE5-F2E8-4FBE-A171-11A44FB57F3A}" srcOrd="1" destOrd="0" parTransId="{01CF7C1D-6CF6-4EA1-AFA0-D8773552E9EC}" sibTransId="{8D46893A-7B09-4835-ADC3-84E3392B1E53}"/>
    <dgm:cxn modelId="{FB7EA5E9-CD63-491E-B3A8-8B282CCD0419}" type="presOf" srcId="{7A7ADBA1-2CBB-4A76-8EF8-8628B4E152D2}" destId="{22A39AF1-ACEA-4463-88F5-8778C7B0A9C4}" srcOrd="0" destOrd="0" presId="urn:microsoft.com/office/officeart/2005/8/layout/vList6"/>
    <dgm:cxn modelId="{376BF6A3-7702-44A2-B3E0-3D5E272E114F}" type="presOf" srcId="{7B032952-0DEC-4F89-8579-38FB92FD4223}" destId="{A43356AA-AD31-47E1-801B-166595C4EDD5}" srcOrd="0" destOrd="0" presId="urn:microsoft.com/office/officeart/2005/8/layout/vList6"/>
    <dgm:cxn modelId="{DA8C5F84-D9F8-469A-9E72-4F13CF74CD82}" type="presOf" srcId="{5525ACE5-F2E8-4FBE-A171-11A44FB57F3A}" destId="{A43356AA-AD31-47E1-801B-166595C4EDD5}" srcOrd="0" destOrd="1" presId="urn:microsoft.com/office/officeart/2005/8/layout/vList6"/>
    <dgm:cxn modelId="{97863271-E744-4C2E-9655-D4697F83C239}" type="presParOf" srcId="{510FAB2D-BE4A-4307-B0BB-6DAFB5220EB9}" destId="{2BB207CD-A6B9-4A5C-804B-E89CD0AA8D06}" srcOrd="0" destOrd="0" presId="urn:microsoft.com/office/officeart/2005/8/layout/vList6"/>
    <dgm:cxn modelId="{69D28AC4-2240-475E-8E0F-D567ED7519AB}" type="presParOf" srcId="{2BB207CD-A6B9-4A5C-804B-E89CD0AA8D06}" destId="{22A39AF1-ACEA-4463-88F5-8778C7B0A9C4}" srcOrd="0" destOrd="0" presId="urn:microsoft.com/office/officeart/2005/8/layout/vList6"/>
    <dgm:cxn modelId="{E0A439BF-C712-4A0E-A948-BBC1B7089197}" type="presParOf" srcId="{2BB207CD-A6B9-4A5C-804B-E89CD0AA8D06}" destId="{3CD3BF81-FF1B-4C58-9F7C-C0BA64D1C41B}" srcOrd="1" destOrd="0" presId="urn:microsoft.com/office/officeart/2005/8/layout/vList6"/>
    <dgm:cxn modelId="{4E1B8C2F-3A6B-4A66-A433-44B990A5E927}" type="presParOf" srcId="{510FAB2D-BE4A-4307-B0BB-6DAFB5220EB9}" destId="{E89C36AA-18B5-41D9-B7DA-554C23174CC9}" srcOrd="1" destOrd="0" presId="urn:microsoft.com/office/officeart/2005/8/layout/vList6"/>
    <dgm:cxn modelId="{7F2AFE49-FD5E-466D-91D9-99A0737CB857}" type="presParOf" srcId="{510FAB2D-BE4A-4307-B0BB-6DAFB5220EB9}" destId="{A4A32528-3F4E-4A54-869B-ED6A0B2AB3A8}" srcOrd="2" destOrd="0" presId="urn:microsoft.com/office/officeart/2005/8/layout/vList6"/>
    <dgm:cxn modelId="{51FAE2FE-C776-4AC3-8F39-1CEAE36726DB}" type="presParOf" srcId="{A4A32528-3F4E-4A54-869B-ED6A0B2AB3A8}" destId="{63BD4807-40B4-40D1-8511-E429BA909649}" srcOrd="0" destOrd="0" presId="urn:microsoft.com/office/officeart/2005/8/layout/vList6"/>
    <dgm:cxn modelId="{11B681EA-5D28-45E2-9B7E-8F6027FDD840}" type="presParOf" srcId="{A4A32528-3F4E-4A54-869B-ED6A0B2AB3A8}" destId="{A43356AA-AD31-47E1-801B-166595C4EDD5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8AA6DC-AEF4-435C-BACA-743FAE13866E}">
      <dsp:nvSpPr>
        <dsp:cNvPr id="0" name=""/>
        <dsp:cNvSpPr/>
      </dsp:nvSpPr>
      <dsp:spPr>
        <a:xfrm>
          <a:off x="0" y="41129"/>
          <a:ext cx="6858000" cy="123632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СОНГУУЛИЙН ЕРӨНХИЙ ХОРОО</a:t>
          </a:r>
          <a:endParaRPr lang="en-US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41129"/>
        <a:ext cx="6858000" cy="1236327"/>
      </dsp:txXfrm>
    </dsp:sp>
    <dsp:sp modelId="{DC23991A-1E28-49F6-A977-7A1220624321}">
      <dsp:nvSpPr>
        <dsp:cNvPr id="0" name=""/>
        <dsp:cNvSpPr/>
      </dsp:nvSpPr>
      <dsp:spPr>
        <a:xfrm>
          <a:off x="0" y="1395485"/>
          <a:ext cx="6858000" cy="8119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Саналын хуудасны загвар, тоо</a:t>
          </a:r>
          <a:endParaRPr lang="en-US" sz="3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95485"/>
        <a:ext cx="6858000" cy="8119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BD469E-D574-4CAD-93A1-3FCFCDBEE04E}">
      <dsp:nvSpPr>
        <dsp:cNvPr id="0" name=""/>
        <dsp:cNvSpPr/>
      </dsp:nvSpPr>
      <dsp:spPr>
        <a:xfrm>
          <a:off x="0" y="1797531"/>
          <a:ext cx="8610600" cy="12104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 авах өдрөөс </a:t>
          </a:r>
          <a:r>
            <a:rPr lang="mn-MN" sz="2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3-аас доошгүй хоногийн өмнө </a:t>
          </a:r>
          <a:r>
            <a:rPr lang="mn-MN" sz="2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 авах байранд хүргүүлэх ажлыг зохион байгуулна – 2016.6.</a:t>
          </a:r>
          <a:r>
            <a:rPr lang="en-US" sz="2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mn-MN" sz="2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6-наас өмнө</a:t>
          </a:r>
          <a:endParaRPr lang="en-US" sz="22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97531"/>
        <a:ext cx="8610600" cy="1210480"/>
      </dsp:txXfrm>
    </dsp:sp>
    <dsp:sp modelId="{AFF4BD8A-35E9-4594-986B-DBEB615F07F1}">
      <dsp:nvSpPr>
        <dsp:cNvPr id="0" name=""/>
        <dsp:cNvSpPr/>
      </dsp:nvSpPr>
      <dsp:spPr>
        <a:xfrm rot="10800000">
          <a:off x="2819411" y="898205"/>
          <a:ext cx="2971776" cy="924669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хэвлүүлнэ</a:t>
          </a:r>
          <a:endParaRPr lang="en-US" sz="21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19411" y="898205"/>
        <a:ext cx="2971776" cy="924669"/>
      </dsp:txXfrm>
    </dsp:sp>
    <dsp:sp modelId="{EA8033D7-BA5D-436D-BD3F-E57CC662CD4E}">
      <dsp:nvSpPr>
        <dsp:cNvPr id="0" name=""/>
        <dsp:cNvSpPr/>
      </dsp:nvSpPr>
      <dsp:spPr>
        <a:xfrm rot="10800000">
          <a:off x="2819411" y="855"/>
          <a:ext cx="2971776" cy="924669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батална</a:t>
          </a:r>
          <a:endParaRPr lang="en-US" sz="21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19411" y="855"/>
        <a:ext cx="2971776" cy="9246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F4D983-1BE4-4BE2-A0D4-686BA19D104A}">
      <dsp:nvSpPr>
        <dsp:cNvPr id="0" name=""/>
        <dsp:cNvSpPr/>
      </dsp:nvSpPr>
      <dsp:spPr>
        <a:xfrm>
          <a:off x="2760944" y="359641"/>
          <a:ext cx="4935254" cy="1092711"/>
        </a:xfrm>
        <a:prstGeom prst="left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3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СЕХ</a:t>
          </a:r>
          <a:endParaRPr lang="en-US" sz="3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0944" y="359641"/>
        <a:ext cx="4935254" cy="1092711"/>
      </dsp:txXfrm>
    </dsp:sp>
    <dsp:sp modelId="{9A70DF09-5491-44A9-B63E-0BCA4110C2B5}">
      <dsp:nvSpPr>
        <dsp:cNvPr id="0" name=""/>
        <dsp:cNvSpPr/>
      </dsp:nvSpPr>
      <dsp:spPr>
        <a:xfrm>
          <a:off x="0" y="1964"/>
          <a:ext cx="2753192" cy="1809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700" kern="1200" dirty="0" smtClean="0">
              <a:latin typeface="Times New Roman" pitchFamily="18" charset="0"/>
              <a:cs typeface="Times New Roman" pitchFamily="18" charset="0"/>
            </a:rPr>
            <a:t>Ээлжит сонгууль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64"/>
        <a:ext cx="2753192" cy="1809005"/>
      </dsp:txXfrm>
    </dsp:sp>
    <dsp:sp modelId="{6716091C-8268-44FD-AE43-226C68DBAAF3}">
      <dsp:nvSpPr>
        <dsp:cNvPr id="0" name=""/>
        <dsp:cNvSpPr/>
      </dsp:nvSpPr>
      <dsp:spPr>
        <a:xfrm>
          <a:off x="2796343" y="1991871"/>
          <a:ext cx="4899397" cy="2197164"/>
        </a:xfrm>
        <a:prstGeom prst="left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3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С/Х</a:t>
          </a:r>
          <a:endParaRPr lang="en-US" sz="3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3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Сум, дүүргийн С/Х</a:t>
          </a:r>
          <a:endParaRPr lang="en-US" sz="3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6343" y="1991871"/>
        <a:ext cx="4899397" cy="2197164"/>
      </dsp:txXfrm>
    </dsp:sp>
    <dsp:sp modelId="{367BCCA0-181A-4DC8-8144-27F994C535D6}">
      <dsp:nvSpPr>
        <dsp:cNvPr id="0" name=""/>
        <dsp:cNvSpPr/>
      </dsp:nvSpPr>
      <dsp:spPr>
        <a:xfrm>
          <a:off x="458" y="2185950"/>
          <a:ext cx="2795885" cy="1809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700" kern="1200" dirty="0" smtClean="0">
              <a:latin typeface="Times New Roman" pitchFamily="18" charset="0"/>
              <a:cs typeface="Times New Roman" pitchFamily="18" charset="0"/>
            </a:rPr>
            <a:t>Ээлжит  сонгуулиас бусад ОНС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" y="2185950"/>
        <a:ext cx="2795885" cy="18090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B6C202-E9C2-4E14-B778-C15B0B1553C6}">
      <dsp:nvSpPr>
        <dsp:cNvPr id="0" name=""/>
        <dsp:cNvSpPr/>
      </dsp:nvSpPr>
      <dsp:spPr>
        <a:xfrm>
          <a:off x="617219" y="0"/>
          <a:ext cx="699516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D794E-C402-4CE7-910A-7262910721D5}">
      <dsp:nvSpPr>
        <dsp:cNvPr id="0" name=""/>
        <dsp:cNvSpPr/>
      </dsp:nvSpPr>
      <dsp:spPr>
        <a:xfrm>
          <a:off x="886" y="1440179"/>
          <a:ext cx="1304412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>
              <a:latin typeface="Times New Roman" pitchFamily="18" charset="0"/>
              <a:cs typeface="Times New Roman" pitchFamily="18" charset="0"/>
            </a:rPr>
            <a:t>Ажлын хэсэг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6" y="1440179"/>
        <a:ext cx="1304412" cy="1920240"/>
      </dsp:txXfrm>
    </dsp:sp>
    <dsp:sp modelId="{91A65013-6F29-4044-B68A-5FF2F6C8B7CD}">
      <dsp:nvSpPr>
        <dsp:cNvPr id="0" name=""/>
        <dsp:cNvSpPr/>
      </dsp:nvSpPr>
      <dsp:spPr>
        <a:xfrm>
          <a:off x="1683427" y="1567645"/>
          <a:ext cx="1801889" cy="1665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latin typeface="Times New Roman" pitchFamily="18" charset="0"/>
              <a:cs typeface="Times New Roman" pitchFamily="18" charset="0"/>
            </a:rPr>
            <a:t>Аймаг нийслэлийн хороонд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3427" y="1567645"/>
        <a:ext cx="1801889" cy="1665308"/>
      </dsp:txXfrm>
    </dsp:sp>
    <dsp:sp modelId="{C217A42C-4526-41E6-B557-D417AFA2FBD3}">
      <dsp:nvSpPr>
        <dsp:cNvPr id="0" name=""/>
        <dsp:cNvSpPr/>
      </dsp:nvSpPr>
      <dsp:spPr>
        <a:xfrm>
          <a:off x="3863444" y="1567645"/>
          <a:ext cx="1552944" cy="1665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>
              <a:latin typeface="Times New Roman" pitchFamily="18" charset="0"/>
              <a:cs typeface="Times New Roman" pitchFamily="18" charset="0"/>
            </a:rPr>
            <a:t>Сум дүүргийн сонгуулийн хороо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3444" y="1567645"/>
        <a:ext cx="1552944" cy="1665308"/>
      </dsp:txXfrm>
    </dsp:sp>
    <dsp:sp modelId="{2088CA1E-0B32-418D-BAD9-F2398C77D8B7}">
      <dsp:nvSpPr>
        <dsp:cNvPr id="0" name=""/>
        <dsp:cNvSpPr/>
      </dsp:nvSpPr>
      <dsp:spPr>
        <a:xfrm>
          <a:off x="5794516" y="1001875"/>
          <a:ext cx="2434196" cy="279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/>
            <a:t>САНАЛ АВАХ БАЙРАНД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/>
            <a:t> санал авах өдрөөс 3с доошгүй хоногийн өмнө хүргүүлсэн байна. </a:t>
          </a:r>
          <a:endParaRPr lang="en-US" sz="2000" kern="1200" dirty="0"/>
        </a:p>
      </dsp:txBody>
      <dsp:txXfrm>
        <a:off x="5794516" y="1001875"/>
        <a:ext cx="2434196" cy="27968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DC4CD-3347-46D7-A9B7-255A6B8E6BFE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702C4-A0B7-4ABE-8647-FDBC4E6E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927C0-ABE0-48F4-9BF6-0347584D4EC8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E3FF-F2E2-4CB9-BEAB-F593307D7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DE3FF-F2E2-4CB9-BEAB-F593307D79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DE3FF-F2E2-4CB9-BEAB-F593307D79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9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33833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САНАЛЫН ХУУДАС</a:t>
            </a:r>
          </a:p>
          <a:p>
            <a:pPr algn="ctr"/>
            <a:endParaRPr lang="mn-MN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n-MN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Сонгуулийн тухай хуулийн 10-р бүлэг</a:t>
            </a:r>
          </a:p>
        </p:txBody>
      </p:sp>
      <p:pic>
        <p:nvPicPr>
          <p:cNvPr id="7" name="Picture 6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762000"/>
            <a:ext cx="2743200" cy="171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Хамгаалалт, хяналт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90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mn-MN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/Сонгуулийн тухай хуулийн 86.1/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2438400" y="10668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хуудсыг хүлээн авах, хадгалах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1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Маягтын дагуу тэмдэглэл үйлдэнэ.</a:t>
            </a:r>
          </a:p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 гаргаж дээд шатны сонгуулийн хороонд хүргүүлнэ.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Хүлээн авсан мэдээ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438400"/>
          <a:ext cx="8610599" cy="4272300"/>
        </p:xfrm>
        <a:graphic>
          <a:graphicData uri="http://schemas.openxmlformats.org/drawingml/2006/table">
            <a:tbl>
              <a:tblPr/>
              <a:tblGrid>
                <a:gridCol w="457200"/>
                <a:gridCol w="2057400"/>
                <a:gridCol w="1219200"/>
                <a:gridCol w="914400"/>
                <a:gridCol w="1066800"/>
                <a:gridCol w="905601"/>
                <a:gridCol w="1989998"/>
              </a:tblGrid>
              <a:tr h="152400"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дүүрэг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авах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байрны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дугаар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хуудасны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тоо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ширхэг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Зөрүү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/+/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илүү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/-/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дутуу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Баглаа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боод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-л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дугаар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Битүүмжлэл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лацны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талаарх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тэмдэглэл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уваарил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-с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ан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хүлээн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авсан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696"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 авах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байр №1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1200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00123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Хэвийн</a:t>
                      </a:r>
                      <a:r>
                        <a:rPr lang="mn-MN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4304"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 авах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байр №2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799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- 1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00234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Хайрцаг урагдсан, саналын хуудас гэмтээгүй.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716"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 авах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байр №3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+ 1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00345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Битүүмжлэл</a:t>
                      </a:r>
                      <a:r>
                        <a:rPr lang="mn-MN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хэвийн, лац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үл ялиг гэмтсэн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860">
                <a:tc grid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ДҮН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2501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+ 1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Зарцуулалтад хяналт тавих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794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зарцуулалтад хяналт тавих:</a:t>
            </a:r>
          </a:p>
          <a:p>
            <a:pPr algn="ctr">
              <a:buNone/>
            </a:pPr>
            <a:endParaRPr lang="mn-MN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Ерөнхий Хороо</a:t>
            </a: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нийслэлийн сонгуулийн хорооны гишүүд</a:t>
            </a: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Сум, дүүргийн сонгуулийн хорооны гишүүд</a:t>
            </a: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байрны зохион байгуулагчид</a:t>
            </a: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Ажиглагчид.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438400" y="16748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923018"/>
          <a:ext cx="8534403" cy="5553981"/>
        </p:xfrm>
        <a:graphic>
          <a:graphicData uri="http://schemas.openxmlformats.org/drawingml/2006/table">
            <a:tbl>
              <a:tblPr/>
              <a:tblGrid>
                <a:gridCol w="457200"/>
                <a:gridCol w="853500"/>
                <a:gridCol w="733771"/>
                <a:gridCol w="774931"/>
                <a:gridCol w="762000"/>
                <a:gridCol w="605651"/>
                <a:gridCol w="728244"/>
                <a:gridCol w="1028305"/>
                <a:gridCol w="914400"/>
                <a:gridCol w="838200"/>
                <a:gridCol w="838201"/>
              </a:tblGrid>
              <a:tr h="378341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байрны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дугаар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Нэрийн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жагсаалтад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бичигдсэн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сонгогчдын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 хуудасны тоо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хураал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тад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зарцуул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хуудасны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Үүнээс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Зарцуулаг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даагүй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үлдсэн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хуудасны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уваари-лагдсан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Хүлээн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авсан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Зөрүү</a:t>
                      </a:r>
                      <a:endParaRPr lang="mn-MN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/+/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лүү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/-/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дутуу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Сонгогч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буруу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тэмдэглэл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хийснээс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болон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тоолох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төхөөрөмж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хуудсыг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таньж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уншаагүйгээс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хүчингүй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болгосон</a:t>
                      </a:r>
                      <a:endParaRPr lang="en-US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Зөөврийн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битүүм-жилсэн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хайрцгаар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авахад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өдөр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тоолох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төхөөрөм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жөөр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авахад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51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байр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1200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1200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1201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750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735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451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51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байр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2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. . . . .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дүүргийн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дүн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45094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АЙМАГ, НИЙСЛЭЛИЙН ДҮН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38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Зарцуулалтын тайлан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57800" y="3687580"/>
            <a:ext cx="2743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029200" y="3960811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1" idx="1"/>
          </p:cNvCxnSpPr>
          <p:nvPr/>
        </p:nvCxnSpPr>
        <p:spPr>
          <a:xfrm>
            <a:off x="3505200" y="4493418"/>
            <a:ext cx="315137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313906" y="4303712"/>
            <a:ext cx="382588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rot="16200000">
            <a:off x="6477000" y="2512218"/>
            <a:ext cx="304800" cy="3657600"/>
          </a:xfrm>
          <a:prstGeom prst="leftBrace">
            <a:avLst>
              <a:gd name="adj1" fmla="val 8333"/>
              <a:gd name="adj2" fmla="val 50743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4724400" y="4112418"/>
            <a:ext cx="153988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8382000" y="4112418"/>
            <a:ext cx="153988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Архивт хадгалах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2192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514600" y="942974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2210" y="1232564"/>
            <a:ext cx="2907590" cy="181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95600" y="3606225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gec.gov.mn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Эрх зүйн акт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81400"/>
          </a:xfrm>
        </p:spPr>
        <p:txBody>
          <a:bodyPr>
            <a:normAutofit/>
          </a:bodyPr>
          <a:lstStyle/>
          <a:p>
            <a:r>
              <a:rPr lang="mn-MN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Сонгуулийн тухай хууль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Саналын хуудсыг хэвлүүлэх, хадгалах, хүргүүлэх, хамгаалах журам</a:t>
            </a:r>
          </a:p>
          <a:p>
            <a:pPr>
              <a:buNone/>
            </a:pPr>
            <a:r>
              <a:rPr lang="mn-MN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Сонгуулийн Ерөнхий Хорооны 2016 оны 17 дугаар тогтоол</a:t>
            </a:r>
            <a:endParaRPr lang="en-US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51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362200" y="12176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УИХ-ын сонгуулийн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Ерөнхийлөгчийн сонгуулийн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нийслэлийн ИТХ-ын сонгуулийн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Сум, дүүргийн ИТХ-ын сонгуулийн.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Саналын хуудас</a:t>
            </a:r>
            <a:r>
              <a:rPr kumimoji="0" lang="mn-MN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нь: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0185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Хамт явуулж байгаа сонгуулийн саналын хуудсыг </a:t>
            </a:r>
            <a:r>
              <a:rPr lang="mn-M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нэг хуудаст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хэвлэж болно.</a:t>
            </a:r>
          </a:p>
          <a:p>
            <a:pPr>
              <a:buFontTx/>
              <a:buChar char="-"/>
            </a:pP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Сонгууль тус бүрийн саналын хуудсыг </a:t>
            </a:r>
            <a:r>
              <a:rPr lang="mn-M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бие даасан байдлаар 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ойлгоно. </a:t>
            </a:r>
          </a:p>
        </p:txBody>
      </p:sp>
      <p:pic>
        <p:nvPicPr>
          <p:cNvPr id="6" name="Picture 5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438400" y="10668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7351050_1277159379064503_17421066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2" y="3633216"/>
            <a:ext cx="2281238" cy="291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хуудсанд тавигдах шаардлага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Сонгогчоос саналаа илэрхийлэхэд хялбар, ойлгомжтой.</a:t>
            </a:r>
          </a:p>
          <a:p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Ерөнхийлөгчийн сонгуульд зурагтай байна. </a:t>
            </a:r>
          </a:p>
          <a:p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тэмдэглэх тухай товч заавар агуулна. </a:t>
            </a:r>
            <a:r>
              <a:rPr lang="mn-M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buNone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tor tal.jpg"/>
          <p:cNvPicPr>
            <a:picLocks noChangeAspect="1"/>
          </p:cNvPicPr>
          <p:nvPr/>
        </p:nvPicPr>
        <p:blipFill>
          <a:blip r:embed="rId4"/>
          <a:srcRect l="25000" t="47739" r="52500" b="3641"/>
          <a:stretch>
            <a:fillRect/>
          </a:stretch>
        </p:blipFill>
        <p:spPr>
          <a:xfrm>
            <a:off x="5867400" y="1741312"/>
            <a:ext cx="2830032" cy="450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172200" y="2273171"/>
            <a:ext cx="2209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2200" y="4388665"/>
            <a:ext cx="2209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9759" y="2147930"/>
            <a:ext cx="454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715000" y="4292025"/>
            <a:ext cx="454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15224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605825"/>
          <a:ext cx="6858000" cy="25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81000" y="3468988"/>
          <a:ext cx="8610600" cy="300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438400" y="2980059"/>
            <a:ext cx="46482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362200" y="2903859"/>
            <a:ext cx="1524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010400" y="2903859"/>
            <a:ext cx="1524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4464865" y="2997458"/>
            <a:ext cx="381000" cy="435318"/>
          </a:xfrm>
          <a:prstGeom prst="downArrow">
            <a:avLst>
              <a:gd name="adj1" fmla="val 23267"/>
              <a:gd name="adj2" fmla="val 5198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-GEC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7696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38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Саналын хуудас</a:t>
            </a:r>
            <a:r>
              <a:rPr kumimoji="0" lang="mn-MN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хэвлүүлэх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3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3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/Сонгуулийн тухай хуулийн 84.11, 84.12/</a:t>
            </a:r>
            <a:endParaRPr kumimoji="0" lang="mn-MN" sz="3100" i="1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438400" y="10668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mn-M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 хайрцаглах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mn-M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нийслэл, сум, дүүрэг бүрээр хайрцаглана. </a:t>
            </a:r>
          </a:p>
          <a:p>
            <a:r>
              <a:rPr lang="mn-M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Хайрцагны 2 хажууд </a:t>
            </a:r>
          </a:p>
          <a:p>
            <a:pPr lvl="1"/>
            <a:r>
              <a:rPr lang="mn-M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тус бүрийн дугаар, </a:t>
            </a:r>
          </a:p>
          <a:p>
            <a:pPr lvl="1"/>
            <a:r>
              <a:rPr lang="mn-M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тоо, </a:t>
            </a:r>
          </a:p>
          <a:p>
            <a:pPr lvl="1"/>
            <a:r>
              <a:rPr lang="mn-M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хаяг</a:t>
            </a:r>
          </a:p>
          <a:p>
            <a:pPr lvl="1"/>
            <a:r>
              <a:rPr lang="mn-M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Хүлээн авах хүний нэр, албан тушаал, утасны дугаар зэргийг бичин  ЛАЦАДСАН БАЙНА. </a:t>
            </a:r>
          </a:p>
          <a:p>
            <a:endParaRPr lang="en-US" dirty="0"/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438400" y="12938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хуудсыг хүргүүлэх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438400" y="12938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-GEC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Саналын хуудсыг хүргүүлэхэд анхаарах зүйлс: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51037"/>
            <a:ext cx="8458200" cy="4830763"/>
          </a:xfrm>
        </p:spPr>
        <p:txBody>
          <a:bodyPr>
            <a:normAutofit fontScale="92500" lnSpcReduction="20000"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АНХААР</a:t>
            </a:r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Цагдаа, тагнуулийн хамгаалалт</a:t>
            </a:r>
          </a:p>
          <a:p>
            <a:pPr lvl="1"/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Унаа машины бүрэн бүтэн байдал</a:t>
            </a:r>
          </a:p>
          <a:p>
            <a:pPr lvl="1"/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Ажилтнуудын хариуцлага</a:t>
            </a:r>
          </a:p>
          <a:p>
            <a:pPr lvl="1"/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Замын нөхцөл, байдал.</a:t>
            </a:r>
          </a:p>
          <a:p>
            <a:pPr lvl="1"/>
            <a:endParaRPr lang="mn-M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ХОРИГЛОНО</a:t>
            </a:r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Согтууруулах ундаа хэрэглэх</a:t>
            </a:r>
          </a:p>
          <a:p>
            <a:pPr lvl="1"/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Бүрэн бус техник хэрэгслээр зорчих</a:t>
            </a:r>
          </a:p>
          <a:p>
            <a:pPr lvl="1"/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Шөнийн цагаар, хэт ядарсан үед жолоо барих.</a:t>
            </a:r>
          </a:p>
          <a:p>
            <a:pPr lvl="1"/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Хууль, журам зөрчих.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438400" y="15224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630</Words>
  <Application>Microsoft Office PowerPoint</Application>
  <PresentationFormat>On-screen Show (4:3)</PresentationFormat>
  <Paragraphs>181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Эрх зүйн акт </vt:lpstr>
      <vt:lpstr>Slide 3</vt:lpstr>
      <vt:lpstr>Саналын хуудсанд тавигдах шаардлага</vt:lpstr>
      <vt:lpstr>Slide 5</vt:lpstr>
      <vt:lpstr>Slide 6</vt:lpstr>
      <vt:lpstr>Саналын хуудас хайрцаглах</vt:lpstr>
      <vt:lpstr>Саналын хуудсыг хүргүүлэх</vt:lpstr>
      <vt:lpstr>Саналын хуудсыг хүргүүлэхэд анхаарах зүйлс:</vt:lpstr>
      <vt:lpstr>Хамгаалалт, хяналт</vt:lpstr>
      <vt:lpstr>Саналын хуудсыг хүлээн авах, хадгалах</vt:lpstr>
      <vt:lpstr>Slide 12</vt:lpstr>
      <vt:lpstr>Зарцуулалтад хяналт тавих</vt:lpstr>
      <vt:lpstr>Slide 14</vt:lpstr>
      <vt:lpstr>Архивт хадгалах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Kenai</dc:creator>
  <cp:lastModifiedBy>Bat-Erdene</cp:lastModifiedBy>
  <cp:revision>721</cp:revision>
  <dcterms:created xsi:type="dcterms:W3CDTF">2011-11-18T12:46:37Z</dcterms:created>
  <dcterms:modified xsi:type="dcterms:W3CDTF">2017-03-17T05:49:30Z</dcterms:modified>
</cp:coreProperties>
</file>